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3"/>
  </p:notesMasterIdLst>
  <p:sldIdLst>
    <p:sldId id="257" r:id="rId2"/>
  </p:sldIdLst>
  <p:sldSz cx="30600650" cy="43200638"/>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LM Roman 10" pitchFamily="2" charset="0"/>
      <p:regular r:id="rId10"/>
      <p:bold r:id="rId11"/>
      <p:italic r:id="rId12"/>
      <p:boldItalic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1D13"/>
    <a:srgbClr val="CA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06"/>
    <p:restoredTop sz="94674"/>
  </p:normalViewPr>
  <p:slideViewPr>
    <p:cSldViewPr snapToGrid="0">
      <p:cViewPr>
        <p:scale>
          <a:sx n="40" d="100"/>
          <a:sy n="40" d="100"/>
        </p:scale>
        <p:origin x="1232" y="-2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viewProps" Target="view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B3982-B746-704A-A2D5-661A90E6B0E8}" type="datetimeFigureOut">
              <a:rPr kumimoji="1" lang="zh-TW" altLang="en-US" smtClean="0"/>
              <a:t>2023/6/13</a:t>
            </a:fld>
            <a:endParaRPr kumimoji="1" lang="zh-TW" altLang="en-US"/>
          </a:p>
        </p:txBody>
      </p:sp>
      <p:sp>
        <p:nvSpPr>
          <p:cNvPr id="4" name="投影片影像版面配置區 3"/>
          <p:cNvSpPr>
            <a:spLocks noGrp="1" noRot="1" noChangeAspect="1"/>
          </p:cNvSpPr>
          <p:nvPr>
            <p:ph type="sldImg" idx="2"/>
          </p:nvPr>
        </p:nvSpPr>
        <p:spPr>
          <a:xfrm>
            <a:off x="2335213" y="1143000"/>
            <a:ext cx="2187575"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FA8D6-C0C8-4E44-8ECE-C35168291E72}" type="slidenum">
              <a:rPr kumimoji="1" lang="zh-TW" altLang="en-US" smtClean="0"/>
              <a:t>‹#›</a:t>
            </a:fld>
            <a:endParaRPr kumimoji="1" lang="zh-TW" altLang="en-US"/>
          </a:p>
        </p:txBody>
      </p:sp>
    </p:spTree>
    <p:extLst>
      <p:ext uri="{BB962C8B-B14F-4D97-AF65-F5344CB8AC3E}">
        <p14:creationId xmlns:p14="http://schemas.microsoft.com/office/powerpoint/2010/main" val="404881571"/>
      </p:ext>
    </p:extLst>
  </p:cSld>
  <p:clrMap bg1="lt1" tx1="dk1" bg2="lt2" tx2="dk2" accent1="accent1" accent2="accent2" accent3="accent3" accent4="accent4" accent5="accent5" accent6="accent6" hlink="hlink" folHlink="folHlink"/>
  <p:notesStyle>
    <a:lvl1pPr marL="0" algn="l" defTabSz="3542386" rtl="0" eaLnBrk="1" latinLnBrk="0" hangingPunct="1">
      <a:defRPr sz="4649" kern="1200">
        <a:solidFill>
          <a:schemeClr val="tx1"/>
        </a:solidFill>
        <a:latin typeface="+mn-lt"/>
        <a:ea typeface="+mn-ea"/>
        <a:cs typeface="+mn-cs"/>
      </a:defRPr>
    </a:lvl1pPr>
    <a:lvl2pPr marL="1771193" algn="l" defTabSz="3542386" rtl="0" eaLnBrk="1" latinLnBrk="0" hangingPunct="1">
      <a:defRPr sz="4649" kern="1200">
        <a:solidFill>
          <a:schemeClr val="tx1"/>
        </a:solidFill>
        <a:latin typeface="+mn-lt"/>
        <a:ea typeface="+mn-ea"/>
        <a:cs typeface="+mn-cs"/>
      </a:defRPr>
    </a:lvl2pPr>
    <a:lvl3pPr marL="3542386" algn="l" defTabSz="3542386" rtl="0" eaLnBrk="1" latinLnBrk="0" hangingPunct="1">
      <a:defRPr sz="4649" kern="1200">
        <a:solidFill>
          <a:schemeClr val="tx1"/>
        </a:solidFill>
        <a:latin typeface="+mn-lt"/>
        <a:ea typeface="+mn-ea"/>
        <a:cs typeface="+mn-cs"/>
      </a:defRPr>
    </a:lvl3pPr>
    <a:lvl4pPr marL="5313578" algn="l" defTabSz="3542386" rtl="0" eaLnBrk="1" latinLnBrk="0" hangingPunct="1">
      <a:defRPr sz="4649" kern="1200">
        <a:solidFill>
          <a:schemeClr val="tx1"/>
        </a:solidFill>
        <a:latin typeface="+mn-lt"/>
        <a:ea typeface="+mn-ea"/>
        <a:cs typeface="+mn-cs"/>
      </a:defRPr>
    </a:lvl4pPr>
    <a:lvl5pPr marL="7084771" algn="l" defTabSz="3542386" rtl="0" eaLnBrk="1" latinLnBrk="0" hangingPunct="1">
      <a:defRPr sz="4649" kern="1200">
        <a:solidFill>
          <a:schemeClr val="tx1"/>
        </a:solidFill>
        <a:latin typeface="+mn-lt"/>
        <a:ea typeface="+mn-ea"/>
        <a:cs typeface="+mn-cs"/>
      </a:defRPr>
    </a:lvl5pPr>
    <a:lvl6pPr marL="8855964" algn="l" defTabSz="3542386" rtl="0" eaLnBrk="1" latinLnBrk="0" hangingPunct="1">
      <a:defRPr sz="4649" kern="1200">
        <a:solidFill>
          <a:schemeClr val="tx1"/>
        </a:solidFill>
        <a:latin typeface="+mn-lt"/>
        <a:ea typeface="+mn-ea"/>
        <a:cs typeface="+mn-cs"/>
      </a:defRPr>
    </a:lvl6pPr>
    <a:lvl7pPr marL="10627157" algn="l" defTabSz="3542386" rtl="0" eaLnBrk="1" latinLnBrk="0" hangingPunct="1">
      <a:defRPr sz="4649" kern="1200">
        <a:solidFill>
          <a:schemeClr val="tx1"/>
        </a:solidFill>
        <a:latin typeface="+mn-lt"/>
        <a:ea typeface="+mn-ea"/>
        <a:cs typeface="+mn-cs"/>
      </a:defRPr>
    </a:lvl7pPr>
    <a:lvl8pPr marL="12398350" algn="l" defTabSz="3542386" rtl="0" eaLnBrk="1" latinLnBrk="0" hangingPunct="1">
      <a:defRPr sz="4649" kern="1200">
        <a:solidFill>
          <a:schemeClr val="tx1"/>
        </a:solidFill>
        <a:latin typeface="+mn-lt"/>
        <a:ea typeface="+mn-ea"/>
        <a:cs typeface="+mn-cs"/>
      </a:defRPr>
    </a:lvl8pPr>
    <a:lvl9pPr marL="14169542" algn="l" defTabSz="3542386" rtl="0" eaLnBrk="1" latinLnBrk="0" hangingPunct="1">
      <a:defRPr sz="464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A2FA8D6-C0C8-4E44-8ECE-C35168291E72}" type="slidenum">
              <a:rPr kumimoji="1" lang="zh-TW" altLang="en-US" smtClean="0"/>
              <a:t>1</a:t>
            </a:fld>
            <a:endParaRPr kumimoji="1" lang="zh-TW" altLang="en-US"/>
          </a:p>
        </p:txBody>
      </p:sp>
    </p:spTree>
    <p:extLst>
      <p:ext uri="{BB962C8B-B14F-4D97-AF65-F5344CB8AC3E}">
        <p14:creationId xmlns:p14="http://schemas.microsoft.com/office/powerpoint/2010/main" val="3402864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295049" y="7070108"/>
            <a:ext cx="26010553" cy="15040222"/>
          </a:xfrm>
        </p:spPr>
        <p:txBody>
          <a:bodyPr anchor="b"/>
          <a:lstStyle>
            <a:lvl1pPr algn="ctr">
              <a:defRPr sz="20079"/>
            </a:lvl1pPr>
          </a:lstStyle>
          <a:p>
            <a:r>
              <a:rPr lang="zh-TW" altLang="en-US"/>
              <a:t>按一下以編輯母片標題樣式</a:t>
            </a:r>
            <a:endParaRPr lang="en-US" dirty="0"/>
          </a:p>
        </p:txBody>
      </p:sp>
      <p:sp>
        <p:nvSpPr>
          <p:cNvPr id="3" name="Subtitle 2"/>
          <p:cNvSpPr>
            <a:spLocks noGrp="1"/>
          </p:cNvSpPr>
          <p:nvPr>
            <p:ph type="subTitle" idx="1"/>
          </p:nvPr>
        </p:nvSpPr>
        <p:spPr>
          <a:xfrm>
            <a:off x="3825081" y="22690338"/>
            <a:ext cx="22950488" cy="10430151"/>
          </a:xfrm>
        </p:spPr>
        <p:txBody>
          <a:bodyPr/>
          <a:lstStyle>
            <a:lvl1pPr marL="0" indent="0" algn="ctr">
              <a:buNone/>
              <a:defRPr sz="8032"/>
            </a:lvl1pPr>
            <a:lvl2pPr marL="1530020" indent="0" algn="ctr">
              <a:buNone/>
              <a:defRPr sz="6693"/>
            </a:lvl2pPr>
            <a:lvl3pPr marL="3060040" indent="0" algn="ctr">
              <a:buNone/>
              <a:defRPr sz="6024"/>
            </a:lvl3pPr>
            <a:lvl4pPr marL="4590059" indent="0" algn="ctr">
              <a:buNone/>
              <a:defRPr sz="5354"/>
            </a:lvl4pPr>
            <a:lvl5pPr marL="6120079" indent="0" algn="ctr">
              <a:buNone/>
              <a:defRPr sz="5354"/>
            </a:lvl5pPr>
            <a:lvl6pPr marL="7650099" indent="0" algn="ctr">
              <a:buNone/>
              <a:defRPr sz="5354"/>
            </a:lvl6pPr>
            <a:lvl7pPr marL="9180119" indent="0" algn="ctr">
              <a:buNone/>
              <a:defRPr sz="5354"/>
            </a:lvl7pPr>
            <a:lvl8pPr marL="10710139" indent="0" algn="ctr">
              <a:buNone/>
              <a:defRPr sz="5354"/>
            </a:lvl8pPr>
            <a:lvl9pPr marL="12240158" indent="0" algn="ctr">
              <a:buNone/>
              <a:defRPr sz="5354"/>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2428634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48423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898592" y="2300034"/>
            <a:ext cx="6598265" cy="366105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103797" y="2300034"/>
            <a:ext cx="19412287" cy="366105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188254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2543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87858" y="10770172"/>
            <a:ext cx="26393061" cy="17970262"/>
          </a:xfrm>
        </p:spPr>
        <p:txBody>
          <a:bodyPr anchor="b"/>
          <a:lstStyle>
            <a:lvl1pPr>
              <a:defRPr sz="20079"/>
            </a:lvl1pPr>
          </a:lstStyle>
          <a:p>
            <a:r>
              <a:rPr lang="zh-TW" altLang="en-US"/>
              <a:t>按一下以編輯母片標題樣式</a:t>
            </a:r>
            <a:endParaRPr lang="en-US" dirty="0"/>
          </a:p>
        </p:txBody>
      </p:sp>
      <p:sp>
        <p:nvSpPr>
          <p:cNvPr id="3" name="Text Placeholder 2"/>
          <p:cNvSpPr>
            <a:spLocks noGrp="1"/>
          </p:cNvSpPr>
          <p:nvPr>
            <p:ph type="body" idx="1"/>
          </p:nvPr>
        </p:nvSpPr>
        <p:spPr>
          <a:xfrm>
            <a:off x="2087858" y="28910440"/>
            <a:ext cx="26393061" cy="9450136"/>
          </a:xfrm>
        </p:spPr>
        <p:txBody>
          <a:bodyPr/>
          <a:lstStyle>
            <a:lvl1pPr marL="0" indent="0">
              <a:buNone/>
              <a:defRPr sz="8032">
                <a:solidFill>
                  <a:schemeClr val="tx1"/>
                </a:solidFill>
              </a:defRPr>
            </a:lvl1pPr>
            <a:lvl2pPr marL="1530020" indent="0">
              <a:buNone/>
              <a:defRPr sz="6693">
                <a:solidFill>
                  <a:schemeClr val="tx1">
                    <a:tint val="75000"/>
                  </a:schemeClr>
                </a:solidFill>
              </a:defRPr>
            </a:lvl2pPr>
            <a:lvl3pPr marL="3060040" indent="0">
              <a:buNone/>
              <a:defRPr sz="6024">
                <a:solidFill>
                  <a:schemeClr val="tx1">
                    <a:tint val="75000"/>
                  </a:schemeClr>
                </a:solidFill>
              </a:defRPr>
            </a:lvl3pPr>
            <a:lvl4pPr marL="4590059" indent="0">
              <a:buNone/>
              <a:defRPr sz="5354">
                <a:solidFill>
                  <a:schemeClr val="tx1">
                    <a:tint val="75000"/>
                  </a:schemeClr>
                </a:solidFill>
              </a:defRPr>
            </a:lvl4pPr>
            <a:lvl5pPr marL="6120079" indent="0">
              <a:buNone/>
              <a:defRPr sz="5354">
                <a:solidFill>
                  <a:schemeClr val="tx1">
                    <a:tint val="75000"/>
                  </a:schemeClr>
                </a:solidFill>
              </a:defRPr>
            </a:lvl5pPr>
            <a:lvl6pPr marL="7650099" indent="0">
              <a:buNone/>
              <a:defRPr sz="5354">
                <a:solidFill>
                  <a:schemeClr val="tx1">
                    <a:tint val="75000"/>
                  </a:schemeClr>
                </a:solidFill>
              </a:defRPr>
            </a:lvl6pPr>
            <a:lvl7pPr marL="9180119" indent="0">
              <a:buNone/>
              <a:defRPr sz="5354">
                <a:solidFill>
                  <a:schemeClr val="tx1">
                    <a:tint val="75000"/>
                  </a:schemeClr>
                </a:solidFill>
              </a:defRPr>
            </a:lvl7pPr>
            <a:lvl8pPr marL="10710139" indent="0">
              <a:buNone/>
              <a:defRPr sz="5354">
                <a:solidFill>
                  <a:schemeClr val="tx1">
                    <a:tint val="75000"/>
                  </a:schemeClr>
                </a:solidFill>
              </a:defRPr>
            </a:lvl8pPr>
            <a:lvl9pPr marL="12240158" indent="0">
              <a:buNone/>
              <a:defRPr sz="5354">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1660777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2103795" y="11500170"/>
            <a:ext cx="13005276" cy="2741040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15491579" y="11500170"/>
            <a:ext cx="13005276" cy="2741040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1621026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107780" y="2300044"/>
            <a:ext cx="26393061" cy="8350126"/>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107784" y="10590160"/>
            <a:ext cx="12945507" cy="5190073"/>
          </a:xfrm>
        </p:spPr>
        <p:txBody>
          <a:bodyPr anchor="b"/>
          <a:lstStyle>
            <a:lvl1pPr marL="0" indent="0">
              <a:buNone/>
              <a:defRPr sz="8032" b="1"/>
            </a:lvl1pPr>
            <a:lvl2pPr marL="1530020" indent="0">
              <a:buNone/>
              <a:defRPr sz="6693" b="1"/>
            </a:lvl2pPr>
            <a:lvl3pPr marL="3060040" indent="0">
              <a:buNone/>
              <a:defRPr sz="6024" b="1"/>
            </a:lvl3pPr>
            <a:lvl4pPr marL="4590059" indent="0">
              <a:buNone/>
              <a:defRPr sz="5354" b="1"/>
            </a:lvl4pPr>
            <a:lvl5pPr marL="6120079" indent="0">
              <a:buNone/>
              <a:defRPr sz="5354" b="1"/>
            </a:lvl5pPr>
            <a:lvl6pPr marL="7650099" indent="0">
              <a:buNone/>
              <a:defRPr sz="5354" b="1"/>
            </a:lvl6pPr>
            <a:lvl7pPr marL="9180119" indent="0">
              <a:buNone/>
              <a:defRPr sz="5354" b="1"/>
            </a:lvl7pPr>
            <a:lvl8pPr marL="10710139" indent="0">
              <a:buNone/>
              <a:defRPr sz="5354" b="1"/>
            </a:lvl8pPr>
            <a:lvl9pPr marL="12240158" indent="0">
              <a:buNone/>
              <a:defRPr sz="5354" b="1"/>
            </a:lvl9pPr>
          </a:lstStyle>
          <a:p>
            <a:pPr lvl="0"/>
            <a:r>
              <a:rPr lang="zh-TW" altLang="en-US"/>
              <a:t>按一下以編輯母片文字樣式</a:t>
            </a:r>
          </a:p>
        </p:txBody>
      </p:sp>
      <p:sp>
        <p:nvSpPr>
          <p:cNvPr id="4" name="Content Placeholder 3"/>
          <p:cNvSpPr>
            <a:spLocks noGrp="1"/>
          </p:cNvSpPr>
          <p:nvPr>
            <p:ph sz="half" idx="2"/>
          </p:nvPr>
        </p:nvSpPr>
        <p:spPr>
          <a:xfrm>
            <a:off x="2107784" y="15780233"/>
            <a:ext cx="12945507" cy="2321034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15491581" y="10590160"/>
            <a:ext cx="13009262" cy="5190073"/>
          </a:xfrm>
        </p:spPr>
        <p:txBody>
          <a:bodyPr anchor="b"/>
          <a:lstStyle>
            <a:lvl1pPr marL="0" indent="0">
              <a:buNone/>
              <a:defRPr sz="8032" b="1"/>
            </a:lvl1pPr>
            <a:lvl2pPr marL="1530020" indent="0">
              <a:buNone/>
              <a:defRPr sz="6693" b="1"/>
            </a:lvl2pPr>
            <a:lvl3pPr marL="3060040" indent="0">
              <a:buNone/>
              <a:defRPr sz="6024" b="1"/>
            </a:lvl3pPr>
            <a:lvl4pPr marL="4590059" indent="0">
              <a:buNone/>
              <a:defRPr sz="5354" b="1"/>
            </a:lvl4pPr>
            <a:lvl5pPr marL="6120079" indent="0">
              <a:buNone/>
              <a:defRPr sz="5354" b="1"/>
            </a:lvl5pPr>
            <a:lvl6pPr marL="7650099" indent="0">
              <a:buNone/>
              <a:defRPr sz="5354" b="1"/>
            </a:lvl6pPr>
            <a:lvl7pPr marL="9180119" indent="0">
              <a:buNone/>
              <a:defRPr sz="5354" b="1"/>
            </a:lvl7pPr>
            <a:lvl8pPr marL="10710139" indent="0">
              <a:buNone/>
              <a:defRPr sz="5354" b="1"/>
            </a:lvl8pPr>
            <a:lvl9pPr marL="12240158" indent="0">
              <a:buNone/>
              <a:defRPr sz="5354" b="1"/>
            </a:lvl9pPr>
          </a:lstStyle>
          <a:p>
            <a:pPr lvl="0"/>
            <a:r>
              <a:rPr lang="zh-TW" altLang="en-US"/>
              <a:t>按一下以編輯母片文字樣式</a:t>
            </a:r>
          </a:p>
        </p:txBody>
      </p:sp>
      <p:sp>
        <p:nvSpPr>
          <p:cNvPr id="6" name="Content Placeholder 5"/>
          <p:cNvSpPr>
            <a:spLocks noGrp="1"/>
          </p:cNvSpPr>
          <p:nvPr>
            <p:ph sz="quarter" idx="4"/>
          </p:nvPr>
        </p:nvSpPr>
        <p:spPr>
          <a:xfrm>
            <a:off x="15491581" y="15780233"/>
            <a:ext cx="13009262" cy="2321034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2736886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3851966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256401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2107780" y="2880042"/>
            <a:ext cx="9869506" cy="10080149"/>
          </a:xfrm>
        </p:spPr>
        <p:txBody>
          <a:bodyPr anchor="b"/>
          <a:lstStyle>
            <a:lvl1pPr>
              <a:defRPr sz="10709"/>
            </a:lvl1pPr>
          </a:lstStyle>
          <a:p>
            <a:r>
              <a:rPr lang="zh-TW" altLang="en-US"/>
              <a:t>按一下以編輯母片標題樣式</a:t>
            </a:r>
            <a:endParaRPr lang="en-US" dirty="0"/>
          </a:p>
        </p:txBody>
      </p:sp>
      <p:sp>
        <p:nvSpPr>
          <p:cNvPr id="3" name="Content Placeholder 2"/>
          <p:cNvSpPr>
            <a:spLocks noGrp="1"/>
          </p:cNvSpPr>
          <p:nvPr>
            <p:ph idx="1"/>
          </p:nvPr>
        </p:nvSpPr>
        <p:spPr>
          <a:xfrm>
            <a:off x="13009262" y="6220102"/>
            <a:ext cx="15491579" cy="30700453"/>
          </a:xfrm>
        </p:spPr>
        <p:txBody>
          <a:bodyPr/>
          <a:lstStyle>
            <a:lvl1pPr>
              <a:defRPr sz="10709"/>
            </a:lvl1pPr>
            <a:lvl2pPr>
              <a:defRPr sz="9370"/>
            </a:lvl2pPr>
            <a:lvl3pPr>
              <a:defRPr sz="8032"/>
            </a:lvl3pPr>
            <a:lvl4pPr>
              <a:defRPr sz="6693"/>
            </a:lvl4pPr>
            <a:lvl5pPr>
              <a:defRPr sz="6693"/>
            </a:lvl5pPr>
            <a:lvl6pPr>
              <a:defRPr sz="6693"/>
            </a:lvl6pPr>
            <a:lvl7pPr>
              <a:defRPr sz="6693"/>
            </a:lvl7pPr>
            <a:lvl8pPr>
              <a:defRPr sz="6693"/>
            </a:lvl8pPr>
            <a:lvl9pPr>
              <a:defRPr sz="669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2107780" y="12960191"/>
            <a:ext cx="9869506" cy="24010358"/>
          </a:xfrm>
        </p:spPr>
        <p:txBody>
          <a:bodyPr/>
          <a:lstStyle>
            <a:lvl1pPr marL="0" indent="0">
              <a:buNone/>
              <a:defRPr sz="5354"/>
            </a:lvl1pPr>
            <a:lvl2pPr marL="1530020" indent="0">
              <a:buNone/>
              <a:defRPr sz="4685"/>
            </a:lvl2pPr>
            <a:lvl3pPr marL="3060040" indent="0">
              <a:buNone/>
              <a:defRPr sz="4016"/>
            </a:lvl3pPr>
            <a:lvl4pPr marL="4590059" indent="0">
              <a:buNone/>
              <a:defRPr sz="3347"/>
            </a:lvl4pPr>
            <a:lvl5pPr marL="6120079" indent="0">
              <a:buNone/>
              <a:defRPr sz="3347"/>
            </a:lvl5pPr>
            <a:lvl6pPr marL="7650099" indent="0">
              <a:buNone/>
              <a:defRPr sz="3347"/>
            </a:lvl6pPr>
            <a:lvl7pPr marL="9180119" indent="0">
              <a:buNone/>
              <a:defRPr sz="3347"/>
            </a:lvl7pPr>
            <a:lvl8pPr marL="10710139" indent="0">
              <a:buNone/>
              <a:defRPr sz="3347"/>
            </a:lvl8pPr>
            <a:lvl9pPr marL="12240158" indent="0">
              <a:buNone/>
              <a:defRPr sz="3347"/>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908343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2107780" y="2880042"/>
            <a:ext cx="9869506" cy="10080149"/>
          </a:xfrm>
        </p:spPr>
        <p:txBody>
          <a:bodyPr anchor="b"/>
          <a:lstStyle>
            <a:lvl1pPr>
              <a:defRPr sz="10709"/>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3009262" y="6220102"/>
            <a:ext cx="15491579" cy="30700453"/>
          </a:xfrm>
        </p:spPr>
        <p:txBody>
          <a:bodyPr anchor="t"/>
          <a:lstStyle>
            <a:lvl1pPr marL="0" indent="0">
              <a:buNone/>
              <a:defRPr sz="10709"/>
            </a:lvl1pPr>
            <a:lvl2pPr marL="1530020" indent="0">
              <a:buNone/>
              <a:defRPr sz="9370"/>
            </a:lvl2pPr>
            <a:lvl3pPr marL="3060040" indent="0">
              <a:buNone/>
              <a:defRPr sz="8032"/>
            </a:lvl3pPr>
            <a:lvl4pPr marL="4590059" indent="0">
              <a:buNone/>
              <a:defRPr sz="6693"/>
            </a:lvl4pPr>
            <a:lvl5pPr marL="6120079" indent="0">
              <a:buNone/>
              <a:defRPr sz="6693"/>
            </a:lvl5pPr>
            <a:lvl6pPr marL="7650099" indent="0">
              <a:buNone/>
              <a:defRPr sz="6693"/>
            </a:lvl6pPr>
            <a:lvl7pPr marL="9180119" indent="0">
              <a:buNone/>
              <a:defRPr sz="6693"/>
            </a:lvl7pPr>
            <a:lvl8pPr marL="10710139" indent="0">
              <a:buNone/>
              <a:defRPr sz="6693"/>
            </a:lvl8pPr>
            <a:lvl9pPr marL="12240158" indent="0">
              <a:buNone/>
              <a:defRPr sz="6693"/>
            </a:lvl9pPr>
          </a:lstStyle>
          <a:p>
            <a:r>
              <a:rPr lang="zh-TW" altLang="en-US"/>
              <a:t>按一下圖示以新增圖片</a:t>
            </a:r>
            <a:endParaRPr lang="en-US" dirty="0"/>
          </a:p>
        </p:txBody>
      </p:sp>
      <p:sp>
        <p:nvSpPr>
          <p:cNvPr id="4" name="Text Placeholder 3"/>
          <p:cNvSpPr>
            <a:spLocks noGrp="1"/>
          </p:cNvSpPr>
          <p:nvPr>
            <p:ph type="body" sz="half" idx="2"/>
          </p:nvPr>
        </p:nvSpPr>
        <p:spPr>
          <a:xfrm>
            <a:off x="2107780" y="12960191"/>
            <a:ext cx="9869506" cy="24010358"/>
          </a:xfrm>
        </p:spPr>
        <p:txBody>
          <a:bodyPr/>
          <a:lstStyle>
            <a:lvl1pPr marL="0" indent="0">
              <a:buNone/>
              <a:defRPr sz="5354"/>
            </a:lvl1pPr>
            <a:lvl2pPr marL="1530020" indent="0">
              <a:buNone/>
              <a:defRPr sz="4685"/>
            </a:lvl2pPr>
            <a:lvl3pPr marL="3060040" indent="0">
              <a:buNone/>
              <a:defRPr sz="4016"/>
            </a:lvl3pPr>
            <a:lvl4pPr marL="4590059" indent="0">
              <a:buNone/>
              <a:defRPr sz="3347"/>
            </a:lvl4pPr>
            <a:lvl5pPr marL="6120079" indent="0">
              <a:buNone/>
              <a:defRPr sz="3347"/>
            </a:lvl5pPr>
            <a:lvl6pPr marL="7650099" indent="0">
              <a:buNone/>
              <a:defRPr sz="3347"/>
            </a:lvl6pPr>
            <a:lvl7pPr marL="9180119" indent="0">
              <a:buNone/>
              <a:defRPr sz="3347"/>
            </a:lvl7pPr>
            <a:lvl8pPr marL="10710139" indent="0">
              <a:buNone/>
              <a:defRPr sz="3347"/>
            </a:lvl8pPr>
            <a:lvl9pPr marL="12240158" indent="0">
              <a:buNone/>
              <a:defRPr sz="3347"/>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C711193-5CAE-904A-B2F2-3C54E3CBB7AE}" type="datetimeFigureOut">
              <a:rPr kumimoji="1" lang="zh-TW" altLang="en-US" smtClean="0"/>
              <a:t>2023/6/13</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714479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03795" y="2300044"/>
            <a:ext cx="26393061" cy="835012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2103795" y="11500170"/>
            <a:ext cx="26393061" cy="2741040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2103795" y="40040601"/>
            <a:ext cx="6885146" cy="2300034"/>
          </a:xfrm>
          <a:prstGeom prst="rect">
            <a:avLst/>
          </a:prstGeom>
        </p:spPr>
        <p:txBody>
          <a:bodyPr vert="horz" lIns="91440" tIns="45720" rIns="91440" bIns="45720" rtlCol="0" anchor="ctr"/>
          <a:lstStyle>
            <a:lvl1pPr algn="l">
              <a:defRPr sz="4016">
                <a:solidFill>
                  <a:schemeClr val="tx1">
                    <a:tint val="75000"/>
                  </a:schemeClr>
                </a:solidFill>
              </a:defRPr>
            </a:lvl1pPr>
          </a:lstStyle>
          <a:p>
            <a:fld id="{9C711193-5CAE-904A-B2F2-3C54E3CBB7AE}" type="datetimeFigureOut">
              <a:rPr kumimoji="1" lang="zh-TW" altLang="en-US" smtClean="0"/>
              <a:t>2023/6/13</a:t>
            </a:fld>
            <a:endParaRPr kumimoji="1" lang="zh-TW" altLang="en-US"/>
          </a:p>
        </p:txBody>
      </p:sp>
      <p:sp>
        <p:nvSpPr>
          <p:cNvPr id="5" name="Footer Placeholder 4"/>
          <p:cNvSpPr>
            <a:spLocks noGrp="1"/>
          </p:cNvSpPr>
          <p:nvPr>
            <p:ph type="ftr" sz="quarter" idx="3"/>
          </p:nvPr>
        </p:nvSpPr>
        <p:spPr>
          <a:xfrm>
            <a:off x="10136466" y="40040601"/>
            <a:ext cx="10327719" cy="2300034"/>
          </a:xfrm>
          <a:prstGeom prst="rect">
            <a:avLst/>
          </a:prstGeom>
        </p:spPr>
        <p:txBody>
          <a:bodyPr vert="horz" lIns="91440" tIns="45720" rIns="91440" bIns="45720" rtlCol="0" anchor="ctr"/>
          <a:lstStyle>
            <a:lvl1pPr algn="ctr">
              <a:defRPr sz="4016">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a:xfrm>
            <a:off x="21611709" y="40040601"/>
            <a:ext cx="6885146" cy="2300034"/>
          </a:xfrm>
          <a:prstGeom prst="rect">
            <a:avLst/>
          </a:prstGeom>
        </p:spPr>
        <p:txBody>
          <a:bodyPr vert="horz" lIns="91440" tIns="45720" rIns="91440" bIns="45720" rtlCol="0" anchor="ctr"/>
          <a:lstStyle>
            <a:lvl1pPr algn="r">
              <a:defRPr sz="4016">
                <a:solidFill>
                  <a:schemeClr val="tx1">
                    <a:tint val="75000"/>
                  </a:schemeClr>
                </a:solidFill>
              </a:defRPr>
            </a:lvl1pPr>
          </a:lstStyle>
          <a:p>
            <a:fld id="{A1658BEB-C941-5644-B65F-A17029E74B1D}" type="slidenum">
              <a:rPr kumimoji="1" lang="zh-TW" altLang="en-US" smtClean="0"/>
              <a:t>‹#›</a:t>
            </a:fld>
            <a:endParaRPr kumimoji="1" lang="zh-TW" altLang="en-US"/>
          </a:p>
        </p:txBody>
      </p:sp>
    </p:spTree>
    <p:extLst>
      <p:ext uri="{BB962C8B-B14F-4D97-AF65-F5344CB8AC3E}">
        <p14:creationId xmlns:p14="http://schemas.microsoft.com/office/powerpoint/2010/main" val="1577308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60040" rtl="0" eaLnBrk="1" latinLnBrk="0" hangingPunct="1">
        <a:lnSpc>
          <a:spcPct val="90000"/>
        </a:lnSpc>
        <a:spcBef>
          <a:spcPct val="0"/>
        </a:spcBef>
        <a:buNone/>
        <a:defRPr sz="14725" kern="1200">
          <a:solidFill>
            <a:schemeClr val="tx1"/>
          </a:solidFill>
          <a:latin typeface="+mj-lt"/>
          <a:ea typeface="+mj-ea"/>
          <a:cs typeface="+mj-cs"/>
        </a:defRPr>
      </a:lvl1pPr>
    </p:titleStyle>
    <p:bodyStyle>
      <a:lvl1pPr marL="765010" indent="-765010" algn="l" defTabSz="3060040" rtl="0" eaLnBrk="1" latinLnBrk="0" hangingPunct="1">
        <a:lnSpc>
          <a:spcPct val="90000"/>
        </a:lnSpc>
        <a:spcBef>
          <a:spcPts val="3347"/>
        </a:spcBef>
        <a:buFont typeface="Arial" panose="020B0604020202020204" pitchFamily="34" charset="0"/>
        <a:buChar char="•"/>
        <a:defRPr sz="9370" kern="1200">
          <a:solidFill>
            <a:schemeClr val="tx1"/>
          </a:solidFill>
          <a:latin typeface="+mn-lt"/>
          <a:ea typeface="+mn-ea"/>
          <a:cs typeface="+mn-cs"/>
        </a:defRPr>
      </a:lvl1pPr>
      <a:lvl2pPr marL="2295030" indent="-765010" algn="l" defTabSz="3060040" rtl="0" eaLnBrk="1" latinLnBrk="0" hangingPunct="1">
        <a:lnSpc>
          <a:spcPct val="90000"/>
        </a:lnSpc>
        <a:spcBef>
          <a:spcPts val="1673"/>
        </a:spcBef>
        <a:buFont typeface="Arial" panose="020B0604020202020204" pitchFamily="34" charset="0"/>
        <a:buChar char="•"/>
        <a:defRPr sz="8032" kern="1200">
          <a:solidFill>
            <a:schemeClr val="tx1"/>
          </a:solidFill>
          <a:latin typeface="+mn-lt"/>
          <a:ea typeface="+mn-ea"/>
          <a:cs typeface="+mn-cs"/>
        </a:defRPr>
      </a:lvl2pPr>
      <a:lvl3pPr marL="3825050" indent="-765010" algn="l" defTabSz="3060040" rtl="0" eaLnBrk="1" latinLnBrk="0" hangingPunct="1">
        <a:lnSpc>
          <a:spcPct val="90000"/>
        </a:lnSpc>
        <a:spcBef>
          <a:spcPts val="1673"/>
        </a:spcBef>
        <a:buFont typeface="Arial" panose="020B0604020202020204" pitchFamily="34" charset="0"/>
        <a:buChar char="•"/>
        <a:defRPr sz="6693" kern="1200">
          <a:solidFill>
            <a:schemeClr val="tx1"/>
          </a:solidFill>
          <a:latin typeface="+mn-lt"/>
          <a:ea typeface="+mn-ea"/>
          <a:cs typeface="+mn-cs"/>
        </a:defRPr>
      </a:lvl3pPr>
      <a:lvl4pPr marL="5355069" indent="-765010" algn="l" defTabSz="3060040" rtl="0" eaLnBrk="1" latinLnBrk="0" hangingPunct="1">
        <a:lnSpc>
          <a:spcPct val="90000"/>
        </a:lnSpc>
        <a:spcBef>
          <a:spcPts val="1673"/>
        </a:spcBef>
        <a:buFont typeface="Arial" panose="020B0604020202020204" pitchFamily="34" charset="0"/>
        <a:buChar char="•"/>
        <a:defRPr sz="6024" kern="1200">
          <a:solidFill>
            <a:schemeClr val="tx1"/>
          </a:solidFill>
          <a:latin typeface="+mn-lt"/>
          <a:ea typeface="+mn-ea"/>
          <a:cs typeface="+mn-cs"/>
        </a:defRPr>
      </a:lvl4pPr>
      <a:lvl5pPr marL="6885089" indent="-765010" algn="l" defTabSz="3060040" rtl="0" eaLnBrk="1" latinLnBrk="0" hangingPunct="1">
        <a:lnSpc>
          <a:spcPct val="90000"/>
        </a:lnSpc>
        <a:spcBef>
          <a:spcPts val="1673"/>
        </a:spcBef>
        <a:buFont typeface="Arial" panose="020B0604020202020204" pitchFamily="34" charset="0"/>
        <a:buChar char="•"/>
        <a:defRPr sz="6024" kern="1200">
          <a:solidFill>
            <a:schemeClr val="tx1"/>
          </a:solidFill>
          <a:latin typeface="+mn-lt"/>
          <a:ea typeface="+mn-ea"/>
          <a:cs typeface="+mn-cs"/>
        </a:defRPr>
      </a:lvl5pPr>
      <a:lvl6pPr marL="8415109" indent="-765010" algn="l" defTabSz="3060040" rtl="0" eaLnBrk="1" latinLnBrk="0" hangingPunct="1">
        <a:lnSpc>
          <a:spcPct val="90000"/>
        </a:lnSpc>
        <a:spcBef>
          <a:spcPts val="1673"/>
        </a:spcBef>
        <a:buFont typeface="Arial" panose="020B0604020202020204" pitchFamily="34" charset="0"/>
        <a:buChar char="•"/>
        <a:defRPr sz="6024" kern="1200">
          <a:solidFill>
            <a:schemeClr val="tx1"/>
          </a:solidFill>
          <a:latin typeface="+mn-lt"/>
          <a:ea typeface="+mn-ea"/>
          <a:cs typeface="+mn-cs"/>
        </a:defRPr>
      </a:lvl6pPr>
      <a:lvl7pPr marL="9945129" indent="-765010" algn="l" defTabSz="3060040" rtl="0" eaLnBrk="1" latinLnBrk="0" hangingPunct="1">
        <a:lnSpc>
          <a:spcPct val="90000"/>
        </a:lnSpc>
        <a:spcBef>
          <a:spcPts val="1673"/>
        </a:spcBef>
        <a:buFont typeface="Arial" panose="020B0604020202020204" pitchFamily="34" charset="0"/>
        <a:buChar char="•"/>
        <a:defRPr sz="6024" kern="1200">
          <a:solidFill>
            <a:schemeClr val="tx1"/>
          </a:solidFill>
          <a:latin typeface="+mn-lt"/>
          <a:ea typeface="+mn-ea"/>
          <a:cs typeface="+mn-cs"/>
        </a:defRPr>
      </a:lvl7pPr>
      <a:lvl8pPr marL="11475149" indent="-765010" algn="l" defTabSz="3060040" rtl="0" eaLnBrk="1" latinLnBrk="0" hangingPunct="1">
        <a:lnSpc>
          <a:spcPct val="90000"/>
        </a:lnSpc>
        <a:spcBef>
          <a:spcPts val="1673"/>
        </a:spcBef>
        <a:buFont typeface="Arial" panose="020B0604020202020204" pitchFamily="34" charset="0"/>
        <a:buChar char="•"/>
        <a:defRPr sz="6024" kern="1200">
          <a:solidFill>
            <a:schemeClr val="tx1"/>
          </a:solidFill>
          <a:latin typeface="+mn-lt"/>
          <a:ea typeface="+mn-ea"/>
          <a:cs typeface="+mn-cs"/>
        </a:defRPr>
      </a:lvl8pPr>
      <a:lvl9pPr marL="13005168" indent="-765010" algn="l" defTabSz="3060040" rtl="0" eaLnBrk="1" latinLnBrk="0" hangingPunct="1">
        <a:lnSpc>
          <a:spcPct val="90000"/>
        </a:lnSpc>
        <a:spcBef>
          <a:spcPts val="1673"/>
        </a:spcBef>
        <a:buFont typeface="Arial" panose="020B0604020202020204" pitchFamily="34" charset="0"/>
        <a:buChar char="•"/>
        <a:defRPr sz="6024" kern="1200">
          <a:solidFill>
            <a:schemeClr val="tx1"/>
          </a:solidFill>
          <a:latin typeface="+mn-lt"/>
          <a:ea typeface="+mn-ea"/>
          <a:cs typeface="+mn-cs"/>
        </a:defRPr>
      </a:lvl9pPr>
    </p:bodyStyle>
    <p:otherStyle>
      <a:defPPr>
        <a:defRPr lang="en-US"/>
      </a:defPPr>
      <a:lvl1pPr marL="0" algn="l" defTabSz="3060040" rtl="0" eaLnBrk="1" latinLnBrk="0" hangingPunct="1">
        <a:defRPr sz="6024" kern="1200">
          <a:solidFill>
            <a:schemeClr val="tx1"/>
          </a:solidFill>
          <a:latin typeface="+mn-lt"/>
          <a:ea typeface="+mn-ea"/>
          <a:cs typeface="+mn-cs"/>
        </a:defRPr>
      </a:lvl1pPr>
      <a:lvl2pPr marL="1530020" algn="l" defTabSz="3060040" rtl="0" eaLnBrk="1" latinLnBrk="0" hangingPunct="1">
        <a:defRPr sz="6024" kern="1200">
          <a:solidFill>
            <a:schemeClr val="tx1"/>
          </a:solidFill>
          <a:latin typeface="+mn-lt"/>
          <a:ea typeface="+mn-ea"/>
          <a:cs typeface="+mn-cs"/>
        </a:defRPr>
      </a:lvl2pPr>
      <a:lvl3pPr marL="3060040" algn="l" defTabSz="3060040" rtl="0" eaLnBrk="1" latinLnBrk="0" hangingPunct="1">
        <a:defRPr sz="6024" kern="1200">
          <a:solidFill>
            <a:schemeClr val="tx1"/>
          </a:solidFill>
          <a:latin typeface="+mn-lt"/>
          <a:ea typeface="+mn-ea"/>
          <a:cs typeface="+mn-cs"/>
        </a:defRPr>
      </a:lvl3pPr>
      <a:lvl4pPr marL="4590059" algn="l" defTabSz="3060040" rtl="0" eaLnBrk="1" latinLnBrk="0" hangingPunct="1">
        <a:defRPr sz="6024" kern="1200">
          <a:solidFill>
            <a:schemeClr val="tx1"/>
          </a:solidFill>
          <a:latin typeface="+mn-lt"/>
          <a:ea typeface="+mn-ea"/>
          <a:cs typeface="+mn-cs"/>
        </a:defRPr>
      </a:lvl4pPr>
      <a:lvl5pPr marL="6120079" algn="l" defTabSz="3060040" rtl="0" eaLnBrk="1" latinLnBrk="0" hangingPunct="1">
        <a:defRPr sz="6024" kern="1200">
          <a:solidFill>
            <a:schemeClr val="tx1"/>
          </a:solidFill>
          <a:latin typeface="+mn-lt"/>
          <a:ea typeface="+mn-ea"/>
          <a:cs typeface="+mn-cs"/>
        </a:defRPr>
      </a:lvl5pPr>
      <a:lvl6pPr marL="7650099" algn="l" defTabSz="3060040" rtl="0" eaLnBrk="1" latinLnBrk="0" hangingPunct="1">
        <a:defRPr sz="6024" kern="1200">
          <a:solidFill>
            <a:schemeClr val="tx1"/>
          </a:solidFill>
          <a:latin typeface="+mn-lt"/>
          <a:ea typeface="+mn-ea"/>
          <a:cs typeface="+mn-cs"/>
        </a:defRPr>
      </a:lvl6pPr>
      <a:lvl7pPr marL="9180119" algn="l" defTabSz="3060040" rtl="0" eaLnBrk="1" latinLnBrk="0" hangingPunct="1">
        <a:defRPr sz="6024" kern="1200">
          <a:solidFill>
            <a:schemeClr val="tx1"/>
          </a:solidFill>
          <a:latin typeface="+mn-lt"/>
          <a:ea typeface="+mn-ea"/>
          <a:cs typeface="+mn-cs"/>
        </a:defRPr>
      </a:lvl7pPr>
      <a:lvl8pPr marL="10710139" algn="l" defTabSz="3060040" rtl="0" eaLnBrk="1" latinLnBrk="0" hangingPunct="1">
        <a:defRPr sz="6024" kern="1200">
          <a:solidFill>
            <a:schemeClr val="tx1"/>
          </a:solidFill>
          <a:latin typeface="+mn-lt"/>
          <a:ea typeface="+mn-ea"/>
          <a:cs typeface="+mn-cs"/>
        </a:defRPr>
      </a:lvl8pPr>
      <a:lvl9pPr marL="12240158" algn="l" defTabSz="3060040" rtl="0" eaLnBrk="1" latinLnBrk="0" hangingPunct="1">
        <a:defRPr sz="60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18" Type="http://schemas.microsoft.com/office/2007/relationships/hdphoto" Target="../media/hdphoto1.wdp"/><Relationship Id="rId3" Type="http://schemas.openxmlformats.org/officeDocument/2006/relationships/image" Target="../media/image1.png"/><Relationship Id="rId21" Type="http://schemas.openxmlformats.org/officeDocument/2006/relationships/image" Target="../media/image18.emf"/><Relationship Id="rId7" Type="http://schemas.openxmlformats.org/officeDocument/2006/relationships/image" Target="../media/image5.emf"/><Relationship Id="rId12" Type="http://schemas.openxmlformats.org/officeDocument/2006/relationships/image" Target="../media/image10.emf"/><Relationship Id="rId17" Type="http://schemas.openxmlformats.org/officeDocument/2006/relationships/image" Target="../media/image15.png"/><Relationship Id="rId25"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14.tiff"/><Relationship Id="rId20"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emf"/><Relationship Id="rId24" Type="http://schemas.openxmlformats.org/officeDocument/2006/relationships/image" Target="../media/image21.png"/><Relationship Id="rId5" Type="http://schemas.openxmlformats.org/officeDocument/2006/relationships/image" Target="../media/image3.emf"/><Relationship Id="rId15" Type="http://schemas.openxmlformats.org/officeDocument/2006/relationships/image" Target="../media/image13.emf"/><Relationship Id="rId23" Type="http://schemas.openxmlformats.org/officeDocument/2006/relationships/image" Target="../media/image20.emf"/><Relationship Id="rId10" Type="http://schemas.openxmlformats.org/officeDocument/2006/relationships/image" Target="../media/image8.emf"/><Relationship Id="rId19" Type="http://schemas.openxmlformats.org/officeDocument/2006/relationships/image" Target="../media/image16.emf"/><Relationship Id="rId4" Type="http://schemas.openxmlformats.org/officeDocument/2006/relationships/image" Target="../media/image2.png"/><Relationship Id="rId9" Type="http://schemas.openxmlformats.org/officeDocument/2006/relationships/image" Target="../media/image7.emf"/><Relationship Id="rId14" Type="http://schemas.openxmlformats.org/officeDocument/2006/relationships/image" Target="../media/image12.emf"/><Relationship Id="rId22"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圓角矩形 7">
            <a:extLst>
              <a:ext uri="{FF2B5EF4-FFF2-40B4-BE49-F238E27FC236}">
                <a16:creationId xmlns:a16="http://schemas.microsoft.com/office/drawing/2014/main" id="{80B6B6BB-1F68-38A3-5A03-E1C5F14A9B60}"/>
              </a:ext>
            </a:extLst>
          </p:cNvPr>
          <p:cNvSpPr/>
          <p:nvPr/>
        </p:nvSpPr>
        <p:spPr>
          <a:xfrm>
            <a:off x="1631873" y="633508"/>
            <a:ext cx="27630782" cy="2070543"/>
          </a:xfrm>
          <a:prstGeom prst="roundRect">
            <a:avLst/>
          </a:prstGeom>
          <a:solidFill>
            <a:srgbClr val="971D13"/>
          </a:solidFill>
          <a:ln>
            <a:extLst>
              <a:ext uri="{C807C97D-BFC1-408E-A445-0C87EB9F89A2}">
                <ask:lineSketchStyleProps xmlns:ask="http://schemas.microsoft.com/office/drawing/2018/sketchyshapes" sd="3499211612">
                  <a:custGeom>
                    <a:avLst/>
                    <a:gdLst>
                      <a:gd name="connsiteX0" fmla="*/ 0 w 27630782"/>
                      <a:gd name="connsiteY0" fmla="*/ 345097 h 2070543"/>
                      <a:gd name="connsiteX1" fmla="*/ 345097 w 27630782"/>
                      <a:gd name="connsiteY1" fmla="*/ 0 h 2070543"/>
                      <a:gd name="connsiteX2" fmla="*/ 227664 w 27630782"/>
                      <a:gd name="connsiteY2" fmla="*/ 0 h 2070543"/>
                      <a:gd name="connsiteX3" fmla="*/ 918448 w 27630782"/>
                      <a:gd name="connsiteY3" fmla="*/ 0 h 2070543"/>
                      <a:gd name="connsiteX4" fmla="*/ 1878638 w 27630782"/>
                      <a:gd name="connsiteY4" fmla="*/ 0 h 2070543"/>
                      <a:gd name="connsiteX5" fmla="*/ 2569422 w 27630782"/>
                      <a:gd name="connsiteY5" fmla="*/ 0 h 2070543"/>
                      <a:gd name="connsiteX6" fmla="*/ 3799019 w 27630782"/>
                      <a:gd name="connsiteY6" fmla="*/ 0 h 2070543"/>
                      <a:gd name="connsiteX7" fmla="*/ 4759209 w 27630782"/>
                      <a:gd name="connsiteY7" fmla="*/ 0 h 2070543"/>
                      <a:gd name="connsiteX8" fmla="*/ 4641775 w 27630782"/>
                      <a:gd name="connsiteY8" fmla="*/ 0 h 2070543"/>
                      <a:gd name="connsiteX9" fmla="*/ 4524342 w 27630782"/>
                      <a:gd name="connsiteY9" fmla="*/ 0 h 2070543"/>
                      <a:gd name="connsiteX10" fmla="*/ 5484532 w 27630782"/>
                      <a:gd name="connsiteY10" fmla="*/ 0 h 2070543"/>
                      <a:gd name="connsiteX11" fmla="*/ 6444722 w 27630782"/>
                      <a:gd name="connsiteY11" fmla="*/ 0 h 2070543"/>
                      <a:gd name="connsiteX12" fmla="*/ 6596695 w 27630782"/>
                      <a:gd name="connsiteY12" fmla="*/ 0 h 2070543"/>
                      <a:gd name="connsiteX13" fmla="*/ 6479262 w 27630782"/>
                      <a:gd name="connsiteY13" fmla="*/ 0 h 2070543"/>
                      <a:gd name="connsiteX14" fmla="*/ 6631234 w 27630782"/>
                      <a:gd name="connsiteY14" fmla="*/ 0 h 2070543"/>
                      <a:gd name="connsiteX15" fmla="*/ 7052613 w 27630782"/>
                      <a:gd name="connsiteY15" fmla="*/ 0 h 2070543"/>
                      <a:gd name="connsiteX16" fmla="*/ 8012803 w 27630782"/>
                      <a:gd name="connsiteY16" fmla="*/ 0 h 2070543"/>
                      <a:gd name="connsiteX17" fmla="*/ 8703587 w 27630782"/>
                      <a:gd name="connsiteY17" fmla="*/ 0 h 2070543"/>
                      <a:gd name="connsiteX18" fmla="*/ 8586154 w 27630782"/>
                      <a:gd name="connsiteY18" fmla="*/ 0 h 2070543"/>
                      <a:gd name="connsiteX19" fmla="*/ 8738126 w 27630782"/>
                      <a:gd name="connsiteY19" fmla="*/ 0 h 2070543"/>
                      <a:gd name="connsiteX20" fmla="*/ 9967722 w 27630782"/>
                      <a:gd name="connsiteY20" fmla="*/ 0 h 2070543"/>
                      <a:gd name="connsiteX21" fmla="*/ 10119695 w 27630782"/>
                      <a:gd name="connsiteY21" fmla="*/ 0 h 2070543"/>
                      <a:gd name="connsiteX22" fmla="*/ 11079885 w 27630782"/>
                      <a:gd name="connsiteY22" fmla="*/ 0 h 2070543"/>
                      <a:gd name="connsiteX23" fmla="*/ 12040075 w 27630782"/>
                      <a:gd name="connsiteY23" fmla="*/ 0 h 2070543"/>
                      <a:gd name="connsiteX24" fmla="*/ 13000266 w 27630782"/>
                      <a:gd name="connsiteY24" fmla="*/ 0 h 2070543"/>
                      <a:gd name="connsiteX25" fmla="*/ 13691050 w 27630782"/>
                      <a:gd name="connsiteY25" fmla="*/ 0 h 2070543"/>
                      <a:gd name="connsiteX26" fmla="*/ 13573616 w 27630782"/>
                      <a:gd name="connsiteY26" fmla="*/ 0 h 2070543"/>
                      <a:gd name="connsiteX27" fmla="*/ 13456183 w 27630782"/>
                      <a:gd name="connsiteY27" fmla="*/ 0 h 2070543"/>
                      <a:gd name="connsiteX28" fmla="*/ 13608156 w 27630782"/>
                      <a:gd name="connsiteY28" fmla="*/ 0 h 2070543"/>
                      <a:gd name="connsiteX29" fmla="*/ 13760128 w 27630782"/>
                      <a:gd name="connsiteY29" fmla="*/ 0 h 2070543"/>
                      <a:gd name="connsiteX30" fmla="*/ 14720318 w 27630782"/>
                      <a:gd name="connsiteY30" fmla="*/ 0 h 2070543"/>
                      <a:gd name="connsiteX31" fmla="*/ 15680509 w 27630782"/>
                      <a:gd name="connsiteY31" fmla="*/ 0 h 2070543"/>
                      <a:gd name="connsiteX32" fmla="*/ 15563075 w 27630782"/>
                      <a:gd name="connsiteY32" fmla="*/ 0 h 2070543"/>
                      <a:gd name="connsiteX33" fmla="*/ 16523265 w 27630782"/>
                      <a:gd name="connsiteY33" fmla="*/ 0 h 2070543"/>
                      <a:gd name="connsiteX34" fmla="*/ 16675238 w 27630782"/>
                      <a:gd name="connsiteY34" fmla="*/ 0 h 2070543"/>
                      <a:gd name="connsiteX35" fmla="*/ 17096616 w 27630782"/>
                      <a:gd name="connsiteY35" fmla="*/ 0 h 2070543"/>
                      <a:gd name="connsiteX36" fmla="*/ 18326213 w 27630782"/>
                      <a:gd name="connsiteY36" fmla="*/ 0 h 2070543"/>
                      <a:gd name="connsiteX37" fmla="*/ 18478185 w 27630782"/>
                      <a:gd name="connsiteY37" fmla="*/ 0 h 2070543"/>
                      <a:gd name="connsiteX38" fmla="*/ 18899564 w 27630782"/>
                      <a:gd name="connsiteY38" fmla="*/ 0 h 2070543"/>
                      <a:gd name="connsiteX39" fmla="*/ 19590348 w 27630782"/>
                      <a:gd name="connsiteY39" fmla="*/ 0 h 2070543"/>
                      <a:gd name="connsiteX40" fmla="*/ 20281132 w 27630782"/>
                      <a:gd name="connsiteY40" fmla="*/ 0 h 2070543"/>
                      <a:gd name="connsiteX41" fmla="*/ 20702511 w 27630782"/>
                      <a:gd name="connsiteY41" fmla="*/ 0 h 2070543"/>
                      <a:gd name="connsiteX42" fmla="*/ 21932107 w 27630782"/>
                      <a:gd name="connsiteY42" fmla="*/ 0 h 2070543"/>
                      <a:gd name="connsiteX43" fmla="*/ 21814673 w 27630782"/>
                      <a:gd name="connsiteY43" fmla="*/ 0 h 2070543"/>
                      <a:gd name="connsiteX44" fmla="*/ 22505458 w 27630782"/>
                      <a:gd name="connsiteY44" fmla="*/ 0 h 2070543"/>
                      <a:gd name="connsiteX45" fmla="*/ 22926836 w 27630782"/>
                      <a:gd name="connsiteY45" fmla="*/ 0 h 2070543"/>
                      <a:gd name="connsiteX46" fmla="*/ 22809403 w 27630782"/>
                      <a:gd name="connsiteY46" fmla="*/ 0 h 2070543"/>
                      <a:gd name="connsiteX47" fmla="*/ 23769593 w 27630782"/>
                      <a:gd name="connsiteY47" fmla="*/ 0 h 2070543"/>
                      <a:gd name="connsiteX48" fmla="*/ 23652160 w 27630782"/>
                      <a:gd name="connsiteY48" fmla="*/ 0 h 2070543"/>
                      <a:gd name="connsiteX49" fmla="*/ 24881756 w 27630782"/>
                      <a:gd name="connsiteY49" fmla="*/ 0 h 2070543"/>
                      <a:gd name="connsiteX50" fmla="*/ 25033728 w 27630782"/>
                      <a:gd name="connsiteY50" fmla="*/ 0 h 2070543"/>
                      <a:gd name="connsiteX51" fmla="*/ 24916295 w 27630782"/>
                      <a:gd name="connsiteY51" fmla="*/ 0 h 2070543"/>
                      <a:gd name="connsiteX52" fmla="*/ 26145891 w 27630782"/>
                      <a:gd name="connsiteY52" fmla="*/ 0 h 2070543"/>
                      <a:gd name="connsiteX53" fmla="*/ 27285685 w 27630782"/>
                      <a:gd name="connsiteY53" fmla="*/ 0 h 2070543"/>
                      <a:gd name="connsiteX54" fmla="*/ 27630782 w 27630782"/>
                      <a:gd name="connsiteY54" fmla="*/ 345097 h 2070543"/>
                      <a:gd name="connsiteX55" fmla="*/ 27630782 w 27630782"/>
                      <a:gd name="connsiteY55" fmla="*/ 993861 h 2070543"/>
                      <a:gd name="connsiteX56" fmla="*/ 27630782 w 27630782"/>
                      <a:gd name="connsiteY56" fmla="*/ 1725446 h 2070543"/>
                      <a:gd name="connsiteX57" fmla="*/ 27285685 w 27630782"/>
                      <a:gd name="connsiteY57" fmla="*/ 2070543 h 2070543"/>
                      <a:gd name="connsiteX58" fmla="*/ 26325495 w 27630782"/>
                      <a:gd name="connsiteY58" fmla="*/ 2070543 h 2070543"/>
                      <a:gd name="connsiteX59" fmla="*/ 25365305 w 27630782"/>
                      <a:gd name="connsiteY59" fmla="*/ 2070543 h 2070543"/>
                      <a:gd name="connsiteX60" fmla="*/ 24405114 w 27630782"/>
                      <a:gd name="connsiteY60" fmla="*/ 2070543 h 2070543"/>
                      <a:gd name="connsiteX61" fmla="*/ 24522548 w 27630782"/>
                      <a:gd name="connsiteY61" fmla="*/ 2070543 h 2070543"/>
                      <a:gd name="connsiteX62" fmla="*/ 24370575 w 27630782"/>
                      <a:gd name="connsiteY62" fmla="*/ 2070543 h 2070543"/>
                      <a:gd name="connsiteX63" fmla="*/ 23410385 w 27630782"/>
                      <a:gd name="connsiteY63" fmla="*/ 2070543 h 2070543"/>
                      <a:gd name="connsiteX64" fmla="*/ 22719601 w 27630782"/>
                      <a:gd name="connsiteY64" fmla="*/ 2070543 h 2070543"/>
                      <a:gd name="connsiteX65" fmla="*/ 22837034 w 27630782"/>
                      <a:gd name="connsiteY65" fmla="*/ 2070543 h 2070543"/>
                      <a:gd name="connsiteX66" fmla="*/ 22685062 w 27630782"/>
                      <a:gd name="connsiteY66" fmla="*/ 2070543 h 2070543"/>
                      <a:gd name="connsiteX67" fmla="*/ 22263683 w 27630782"/>
                      <a:gd name="connsiteY67" fmla="*/ 2070543 h 2070543"/>
                      <a:gd name="connsiteX68" fmla="*/ 22111711 w 27630782"/>
                      <a:gd name="connsiteY68" fmla="*/ 2070543 h 2070543"/>
                      <a:gd name="connsiteX69" fmla="*/ 21959738 w 27630782"/>
                      <a:gd name="connsiteY69" fmla="*/ 2070543 h 2070543"/>
                      <a:gd name="connsiteX70" fmla="*/ 20730142 w 27630782"/>
                      <a:gd name="connsiteY70" fmla="*/ 2070543 h 2070543"/>
                      <a:gd name="connsiteX71" fmla="*/ 19500546 w 27630782"/>
                      <a:gd name="connsiteY71" fmla="*/ 2070543 h 2070543"/>
                      <a:gd name="connsiteX72" fmla="*/ 18270950 w 27630782"/>
                      <a:gd name="connsiteY72" fmla="*/ 2070543 h 2070543"/>
                      <a:gd name="connsiteX73" fmla="*/ 18118977 w 27630782"/>
                      <a:gd name="connsiteY73" fmla="*/ 2070543 h 2070543"/>
                      <a:gd name="connsiteX74" fmla="*/ 17697599 w 27630782"/>
                      <a:gd name="connsiteY74" fmla="*/ 2070543 h 2070543"/>
                      <a:gd name="connsiteX75" fmla="*/ 17545626 w 27630782"/>
                      <a:gd name="connsiteY75" fmla="*/ 2070543 h 2070543"/>
                      <a:gd name="connsiteX76" fmla="*/ 17663060 w 27630782"/>
                      <a:gd name="connsiteY76" fmla="*/ 2070543 h 2070543"/>
                      <a:gd name="connsiteX77" fmla="*/ 16702869 w 27630782"/>
                      <a:gd name="connsiteY77" fmla="*/ 2070543 h 2070543"/>
                      <a:gd name="connsiteX78" fmla="*/ 16012085 w 27630782"/>
                      <a:gd name="connsiteY78" fmla="*/ 2070543 h 2070543"/>
                      <a:gd name="connsiteX79" fmla="*/ 15590707 w 27630782"/>
                      <a:gd name="connsiteY79" fmla="*/ 2070543 h 2070543"/>
                      <a:gd name="connsiteX80" fmla="*/ 14630516 w 27630782"/>
                      <a:gd name="connsiteY80" fmla="*/ 2070543 h 2070543"/>
                      <a:gd name="connsiteX81" fmla="*/ 14747950 w 27630782"/>
                      <a:gd name="connsiteY81" fmla="*/ 2070543 h 2070543"/>
                      <a:gd name="connsiteX82" fmla="*/ 14057166 w 27630782"/>
                      <a:gd name="connsiteY82" fmla="*/ 2070543 h 2070543"/>
                      <a:gd name="connsiteX83" fmla="*/ 13366381 w 27630782"/>
                      <a:gd name="connsiteY83" fmla="*/ 2070543 h 2070543"/>
                      <a:gd name="connsiteX84" fmla="*/ 12945003 w 27630782"/>
                      <a:gd name="connsiteY84" fmla="*/ 2070543 h 2070543"/>
                      <a:gd name="connsiteX85" fmla="*/ 12254218 w 27630782"/>
                      <a:gd name="connsiteY85" fmla="*/ 2070543 h 2070543"/>
                      <a:gd name="connsiteX86" fmla="*/ 12102246 w 27630782"/>
                      <a:gd name="connsiteY86" fmla="*/ 2070543 h 2070543"/>
                      <a:gd name="connsiteX87" fmla="*/ 12219679 w 27630782"/>
                      <a:gd name="connsiteY87" fmla="*/ 2070543 h 2070543"/>
                      <a:gd name="connsiteX88" fmla="*/ 11528895 w 27630782"/>
                      <a:gd name="connsiteY88" fmla="*/ 2070543 h 2070543"/>
                      <a:gd name="connsiteX89" fmla="*/ 11376922 w 27630782"/>
                      <a:gd name="connsiteY89" fmla="*/ 2070543 h 2070543"/>
                      <a:gd name="connsiteX90" fmla="*/ 10147326 w 27630782"/>
                      <a:gd name="connsiteY90" fmla="*/ 2070543 h 2070543"/>
                      <a:gd name="connsiteX91" fmla="*/ 9725948 w 27630782"/>
                      <a:gd name="connsiteY91" fmla="*/ 2070543 h 2070543"/>
                      <a:gd name="connsiteX92" fmla="*/ 9573975 w 27630782"/>
                      <a:gd name="connsiteY92" fmla="*/ 2070543 h 2070543"/>
                      <a:gd name="connsiteX93" fmla="*/ 9691409 w 27630782"/>
                      <a:gd name="connsiteY93" fmla="*/ 2070543 h 2070543"/>
                      <a:gd name="connsiteX94" fmla="*/ 8461813 w 27630782"/>
                      <a:gd name="connsiteY94" fmla="*/ 2070543 h 2070543"/>
                      <a:gd name="connsiteX95" fmla="*/ 7501622 w 27630782"/>
                      <a:gd name="connsiteY95" fmla="*/ 2070543 h 2070543"/>
                      <a:gd name="connsiteX96" fmla="*/ 6541432 w 27630782"/>
                      <a:gd name="connsiteY96" fmla="*/ 2070543 h 2070543"/>
                      <a:gd name="connsiteX97" fmla="*/ 6658866 w 27630782"/>
                      <a:gd name="connsiteY97" fmla="*/ 2070543 h 2070543"/>
                      <a:gd name="connsiteX98" fmla="*/ 6506893 w 27630782"/>
                      <a:gd name="connsiteY98" fmla="*/ 2070543 h 2070543"/>
                      <a:gd name="connsiteX99" fmla="*/ 5546703 w 27630782"/>
                      <a:gd name="connsiteY99" fmla="*/ 2070543 h 2070543"/>
                      <a:gd name="connsiteX100" fmla="*/ 4586513 w 27630782"/>
                      <a:gd name="connsiteY100" fmla="*/ 2070543 h 2070543"/>
                      <a:gd name="connsiteX101" fmla="*/ 4703946 w 27630782"/>
                      <a:gd name="connsiteY101" fmla="*/ 2070543 h 2070543"/>
                      <a:gd name="connsiteX102" fmla="*/ 4013162 w 27630782"/>
                      <a:gd name="connsiteY102" fmla="*/ 2070543 h 2070543"/>
                      <a:gd name="connsiteX103" fmla="*/ 4130595 w 27630782"/>
                      <a:gd name="connsiteY103" fmla="*/ 2070543 h 2070543"/>
                      <a:gd name="connsiteX104" fmla="*/ 3709217 w 27630782"/>
                      <a:gd name="connsiteY104" fmla="*/ 2070543 h 2070543"/>
                      <a:gd name="connsiteX105" fmla="*/ 2479621 w 27630782"/>
                      <a:gd name="connsiteY105" fmla="*/ 2070543 h 2070543"/>
                      <a:gd name="connsiteX106" fmla="*/ 2327648 w 27630782"/>
                      <a:gd name="connsiteY106" fmla="*/ 2070543 h 2070543"/>
                      <a:gd name="connsiteX107" fmla="*/ 2445081 w 27630782"/>
                      <a:gd name="connsiteY107" fmla="*/ 2070543 h 2070543"/>
                      <a:gd name="connsiteX108" fmla="*/ 2562515 w 27630782"/>
                      <a:gd name="connsiteY108" fmla="*/ 2070543 h 2070543"/>
                      <a:gd name="connsiteX109" fmla="*/ 1602324 w 27630782"/>
                      <a:gd name="connsiteY109" fmla="*/ 2070543 h 2070543"/>
                      <a:gd name="connsiteX110" fmla="*/ 1450352 w 27630782"/>
                      <a:gd name="connsiteY110" fmla="*/ 2070543 h 2070543"/>
                      <a:gd name="connsiteX111" fmla="*/ 345097 w 27630782"/>
                      <a:gd name="connsiteY111" fmla="*/ 2070543 h 2070543"/>
                      <a:gd name="connsiteX112" fmla="*/ 0 w 27630782"/>
                      <a:gd name="connsiteY112" fmla="*/ 1725446 h 2070543"/>
                      <a:gd name="connsiteX113" fmla="*/ 0 w 27630782"/>
                      <a:gd name="connsiteY113" fmla="*/ 1049075 h 2070543"/>
                      <a:gd name="connsiteX114" fmla="*/ 0 w 27630782"/>
                      <a:gd name="connsiteY114" fmla="*/ 345097 h 207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7630782" h="2070543" fill="none" extrusionOk="0">
                        <a:moveTo>
                          <a:pt x="0" y="345097"/>
                        </a:moveTo>
                        <a:cubicBezTo>
                          <a:pt x="8480" y="151629"/>
                          <a:pt x="175611" y="-23900"/>
                          <a:pt x="345097" y="0"/>
                        </a:cubicBezTo>
                        <a:cubicBezTo>
                          <a:pt x="290811" y="-2745"/>
                          <a:pt x="255489" y="-4835"/>
                          <a:pt x="227664" y="0"/>
                        </a:cubicBezTo>
                        <a:cubicBezTo>
                          <a:pt x="255489" y="-4835"/>
                          <a:pt x="652274" y="26067"/>
                          <a:pt x="918448" y="0"/>
                        </a:cubicBezTo>
                        <a:cubicBezTo>
                          <a:pt x="1184622" y="-26067"/>
                          <a:pt x="1510688" y="20622"/>
                          <a:pt x="1878638" y="0"/>
                        </a:cubicBezTo>
                        <a:cubicBezTo>
                          <a:pt x="2246588" y="-20622"/>
                          <a:pt x="2356105" y="-32197"/>
                          <a:pt x="2569422" y="0"/>
                        </a:cubicBezTo>
                        <a:cubicBezTo>
                          <a:pt x="2782739" y="32197"/>
                          <a:pt x="3289522" y="-32804"/>
                          <a:pt x="3799019" y="0"/>
                        </a:cubicBezTo>
                        <a:cubicBezTo>
                          <a:pt x="4308516" y="32804"/>
                          <a:pt x="4441062" y="20356"/>
                          <a:pt x="4759209" y="0"/>
                        </a:cubicBezTo>
                        <a:cubicBezTo>
                          <a:pt x="4441062" y="20356"/>
                          <a:pt x="4678740" y="-3798"/>
                          <a:pt x="4641775" y="0"/>
                        </a:cubicBezTo>
                        <a:cubicBezTo>
                          <a:pt x="4604810" y="3798"/>
                          <a:pt x="4550268" y="-2737"/>
                          <a:pt x="4524342" y="0"/>
                        </a:cubicBezTo>
                        <a:cubicBezTo>
                          <a:pt x="4550268" y="-2737"/>
                          <a:pt x="5061856" y="20442"/>
                          <a:pt x="5484532" y="0"/>
                        </a:cubicBezTo>
                        <a:cubicBezTo>
                          <a:pt x="5907208" y="-20442"/>
                          <a:pt x="6219999" y="-46588"/>
                          <a:pt x="6444722" y="0"/>
                        </a:cubicBezTo>
                        <a:cubicBezTo>
                          <a:pt x="6669445" y="46588"/>
                          <a:pt x="6560474" y="-1429"/>
                          <a:pt x="6596695" y="0"/>
                        </a:cubicBezTo>
                        <a:cubicBezTo>
                          <a:pt x="6560474" y="-1429"/>
                          <a:pt x="6506608" y="4427"/>
                          <a:pt x="6479262" y="0"/>
                        </a:cubicBezTo>
                        <a:cubicBezTo>
                          <a:pt x="6506608" y="4427"/>
                          <a:pt x="6567093" y="2894"/>
                          <a:pt x="6631234" y="0"/>
                        </a:cubicBezTo>
                        <a:cubicBezTo>
                          <a:pt x="6695375" y="-2894"/>
                          <a:pt x="6942063" y="-10657"/>
                          <a:pt x="7052613" y="0"/>
                        </a:cubicBezTo>
                        <a:cubicBezTo>
                          <a:pt x="7163163" y="10657"/>
                          <a:pt x="7688717" y="11788"/>
                          <a:pt x="8012803" y="0"/>
                        </a:cubicBezTo>
                        <a:cubicBezTo>
                          <a:pt x="8336889" y="-11788"/>
                          <a:pt x="8415517" y="-31310"/>
                          <a:pt x="8703587" y="0"/>
                        </a:cubicBezTo>
                        <a:cubicBezTo>
                          <a:pt x="8415517" y="-31310"/>
                          <a:pt x="8632277" y="-1562"/>
                          <a:pt x="8586154" y="0"/>
                        </a:cubicBezTo>
                        <a:cubicBezTo>
                          <a:pt x="8632277" y="-1562"/>
                          <a:pt x="8706647" y="-2447"/>
                          <a:pt x="8738126" y="0"/>
                        </a:cubicBezTo>
                        <a:cubicBezTo>
                          <a:pt x="8769605" y="2447"/>
                          <a:pt x="9719490" y="51772"/>
                          <a:pt x="9967722" y="0"/>
                        </a:cubicBezTo>
                        <a:cubicBezTo>
                          <a:pt x="10215954" y="-51772"/>
                          <a:pt x="10056657" y="-7170"/>
                          <a:pt x="10119695" y="0"/>
                        </a:cubicBezTo>
                        <a:cubicBezTo>
                          <a:pt x="10182733" y="7170"/>
                          <a:pt x="10843505" y="-28706"/>
                          <a:pt x="11079885" y="0"/>
                        </a:cubicBezTo>
                        <a:cubicBezTo>
                          <a:pt x="11316265" y="28706"/>
                          <a:pt x="11634428" y="-617"/>
                          <a:pt x="12040075" y="0"/>
                        </a:cubicBezTo>
                        <a:cubicBezTo>
                          <a:pt x="12445722" y="617"/>
                          <a:pt x="12700854" y="-41018"/>
                          <a:pt x="13000266" y="0"/>
                        </a:cubicBezTo>
                        <a:cubicBezTo>
                          <a:pt x="13299678" y="41018"/>
                          <a:pt x="13544974" y="-8817"/>
                          <a:pt x="13691050" y="0"/>
                        </a:cubicBezTo>
                        <a:cubicBezTo>
                          <a:pt x="13544974" y="-8817"/>
                          <a:pt x="13618967" y="-2770"/>
                          <a:pt x="13573616" y="0"/>
                        </a:cubicBezTo>
                        <a:cubicBezTo>
                          <a:pt x="13528265" y="2770"/>
                          <a:pt x="13502120" y="5815"/>
                          <a:pt x="13456183" y="0"/>
                        </a:cubicBezTo>
                        <a:cubicBezTo>
                          <a:pt x="13502120" y="5815"/>
                          <a:pt x="13545700" y="416"/>
                          <a:pt x="13608156" y="0"/>
                        </a:cubicBezTo>
                        <a:cubicBezTo>
                          <a:pt x="13670612" y="-416"/>
                          <a:pt x="13722011" y="-5459"/>
                          <a:pt x="13760128" y="0"/>
                        </a:cubicBezTo>
                        <a:cubicBezTo>
                          <a:pt x="13798245" y="5459"/>
                          <a:pt x="14477044" y="14083"/>
                          <a:pt x="14720318" y="0"/>
                        </a:cubicBezTo>
                        <a:cubicBezTo>
                          <a:pt x="14963592" y="-14083"/>
                          <a:pt x="15203434" y="-2073"/>
                          <a:pt x="15680509" y="0"/>
                        </a:cubicBezTo>
                        <a:cubicBezTo>
                          <a:pt x="15203434" y="-2073"/>
                          <a:pt x="15587518" y="-1814"/>
                          <a:pt x="15563075" y="0"/>
                        </a:cubicBezTo>
                        <a:cubicBezTo>
                          <a:pt x="15587518" y="-1814"/>
                          <a:pt x="16319435" y="-34156"/>
                          <a:pt x="16523265" y="0"/>
                        </a:cubicBezTo>
                        <a:cubicBezTo>
                          <a:pt x="16727095" y="34156"/>
                          <a:pt x="16641938" y="-4056"/>
                          <a:pt x="16675238" y="0"/>
                        </a:cubicBezTo>
                        <a:cubicBezTo>
                          <a:pt x="16708538" y="4056"/>
                          <a:pt x="16974146" y="-13970"/>
                          <a:pt x="17096616" y="0"/>
                        </a:cubicBezTo>
                        <a:cubicBezTo>
                          <a:pt x="17219086" y="13970"/>
                          <a:pt x="17977551" y="30876"/>
                          <a:pt x="18326213" y="0"/>
                        </a:cubicBezTo>
                        <a:cubicBezTo>
                          <a:pt x="18674875" y="-30876"/>
                          <a:pt x="18420434" y="-5076"/>
                          <a:pt x="18478185" y="0"/>
                        </a:cubicBezTo>
                        <a:cubicBezTo>
                          <a:pt x="18535936" y="5076"/>
                          <a:pt x="18787443" y="18958"/>
                          <a:pt x="18899564" y="0"/>
                        </a:cubicBezTo>
                        <a:cubicBezTo>
                          <a:pt x="19011685" y="-18958"/>
                          <a:pt x="19321968" y="-14343"/>
                          <a:pt x="19590348" y="0"/>
                        </a:cubicBezTo>
                        <a:cubicBezTo>
                          <a:pt x="19858728" y="14343"/>
                          <a:pt x="19965729" y="2203"/>
                          <a:pt x="20281132" y="0"/>
                        </a:cubicBezTo>
                        <a:cubicBezTo>
                          <a:pt x="20596535" y="-2203"/>
                          <a:pt x="20500985" y="-10251"/>
                          <a:pt x="20702511" y="0"/>
                        </a:cubicBezTo>
                        <a:cubicBezTo>
                          <a:pt x="20904037" y="10251"/>
                          <a:pt x="21365902" y="-45216"/>
                          <a:pt x="21932107" y="0"/>
                        </a:cubicBezTo>
                        <a:cubicBezTo>
                          <a:pt x="21365902" y="-45216"/>
                          <a:pt x="21841603" y="-302"/>
                          <a:pt x="21814673" y="0"/>
                        </a:cubicBezTo>
                        <a:cubicBezTo>
                          <a:pt x="21841603" y="-302"/>
                          <a:pt x="22321538" y="-10915"/>
                          <a:pt x="22505458" y="0"/>
                        </a:cubicBezTo>
                        <a:cubicBezTo>
                          <a:pt x="22689379" y="10915"/>
                          <a:pt x="22802665" y="-2106"/>
                          <a:pt x="22926836" y="0"/>
                        </a:cubicBezTo>
                        <a:cubicBezTo>
                          <a:pt x="22802665" y="-2106"/>
                          <a:pt x="22853416" y="2928"/>
                          <a:pt x="22809403" y="0"/>
                        </a:cubicBezTo>
                        <a:cubicBezTo>
                          <a:pt x="22853416" y="2928"/>
                          <a:pt x="23548354" y="35869"/>
                          <a:pt x="23769593" y="0"/>
                        </a:cubicBezTo>
                        <a:cubicBezTo>
                          <a:pt x="23548354" y="35869"/>
                          <a:pt x="23677624" y="1062"/>
                          <a:pt x="23652160" y="0"/>
                        </a:cubicBezTo>
                        <a:cubicBezTo>
                          <a:pt x="23677624" y="1062"/>
                          <a:pt x="24557599" y="53939"/>
                          <a:pt x="24881756" y="0"/>
                        </a:cubicBezTo>
                        <a:cubicBezTo>
                          <a:pt x="25205913" y="-53939"/>
                          <a:pt x="24986063" y="-6258"/>
                          <a:pt x="25033728" y="0"/>
                        </a:cubicBezTo>
                        <a:cubicBezTo>
                          <a:pt x="24986063" y="-6258"/>
                          <a:pt x="24943940" y="1773"/>
                          <a:pt x="24916295" y="0"/>
                        </a:cubicBezTo>
                        <a:cubicBezTo>
                          <a:pt x="24943940" y="1773"/>
                          <a:pt x="25899131" y="14253"/>
                          <a:pt x="26145891" y="0"/>
                        </a:cubicBezTo>
                        <a:cubicBezTo>
                          <a:pt x="26392651" y="-14253"/>
                          <a:pt x="26799471" y="54840"/>
                          <a:pt x="27285685" y="0"/>
                        </a:cubicBezTo>
                        <a:cubicBezTo>
                          <a:pt x="27510706" y="29308"/>
                          <a:pt x="27662849" y="176104"/>
                          <a:pt x="27630782" y="345097"/>
                        </a:cubicBezTo>
                        <a:cubicBezTo>
                          <a:pt x="27606759" y="535979"/>
                          <a:pt x="27602836" y="686448"/>
                          <a:pt x="27630782" y="993861"/>
                        </a:cubicBezTo>
                        <a:cubicBezTo>
                          <a:pt x="27658728" y="1301274"/>
                          <a:pt x="27629907" y="1424379"/>
                          <a:pt x="27630782" y="1725446"/>
                        </a:cubicBezTo>
                        <a:cubicBezTo>
                          <a:pt x="27646627" y="1929494"/>
                          <a:pt x="27499833" y="2107508"/>
                          <a:pt x="27285685" y="2070543"/>
                        </a:cubicBezTo>
                        <a:cubicBezTo>
                          <a:pt x="27022073" y="2074821"/>
                          <a:pt x="26591085" y="2025568"/>
                          <a:pt x="26325495" y="2070543"/>
                        </a:cubicBezTo>
                        <a:cubicBezTo>
                          <a:pt x="26059905" y="2115519"/>
                          <a:pt x="25654796" y="2104085"/>
                          <a:pt x="25365305" y="2070543"/>
                        </a:cubicBezTo>
                        <a:cubicBezTo>
                          <a:pt x="25075814" y="2037002"/>
                          <a:pt x="24699874" y="2083703"/>
                          <a:pt x="24405114" y="2070543"/>
                        </a:cubicBezTo>
                        <a:cubicBezTo>
                          <a:pt x="24699874" y="2083703"/>
                          <a:pt x="24492194" y="2069324"/>
                          <a:pt x="24522548" y="2070543"/>
                        </a:cubicBezTo>
                        <a:cubicBezTo>
                          <a:pt x="24492194" y="2069324"/>
                          <a:pt x="24411042" y="2074993"/>
                          <a:pt x="24370575" y="2070543"/>
                        </a:cubicBezTo>
                        <a:cubicBezTo>
                          <a:pt x="24330108" y="2066093"/>
                          <a:pt x="23828228" y="2049767"/>
                          <a:pt x="23410385" y="2070543"/>
                        </a:cubicBezTo>
                        <a:cubicBezTo>
                          <a:pt x="22992542" y="2091320"/>
                          <a:pt x="22904180" y="2042823"/>
                          <a:pt x="22719601" y="2070543"/>
                        </a:cubicBezTo>
                        <a:cubicBezTo>
                          <a:pt x="22904180" y="2042823"/>
                          <a:pt x="22813216" y="2073483"/>
                          <a:pt x="22837034" y="2070543"/>
                        </a:cubicBezTo>
                        <a:cubicBezTo>
                          <a:pt x="22813216" y="2073483"/>
                          <a:pt x="22742945" y="2063983"/>
                          <a:pt x="22685062" y="2070543"/>
                        </a:cubicBezTo>
                        <a:cubicBezTo>
                          <a:pt x="22627179" y="2077103"/>
                          <a:pt x="22455699" y="2071565"/>
                          <a:pt x="22263683" y="2070543"/>
                        </a:cubicBezTo>
                        <a:cubicBezTo>
                          <a:pt x="22071667" y="2069521"/>
                          <a:pt x="22182204" y="2075619"/>
                          <a:pt x="22111711" y="2070543"/>
                        </a:cubicBezTo>
                        <a:cubicBezTo>
                          <a:pt x="22041218" y="2065467"/>
                          <a:pt x="22017245" y="2063015"/>
                          <a:pt x="21959738" y="2070543"/>
                        </a:cubicBezTo>
                        <a:cubicBezTo>
                          <a:pt x="21902231" y="2078071"/>
                          <a:pt x="21200666" y="2102370"/>
                          <a:pt x="20730142" y="2070543"/>
                        </a:cubicBezTo>
                        <a:cubicBezTo>
                          <a:pt x="20259618" y="2038716"/>
                          <a:pt x="19932319" y="2026435"/>
                          <a:pt x="19500546" y="2070543"/>
                        </a:cubicBezTo>
                        <a:cubicBezTo>
                          <a:pt x="19068773" y="2114651"/>
                          <a:pt x="18880047" y="2045655"/>
                          <a:pt x="18270950" y="2070543"/>
                        </a:cubicBezTo>
                        <a:cubicBezTo>
                          <a:pt x="17661853" y="2095431"/>
                          <a:pt x="18173962" y="2063392"/>
                          <a:pt x="18118977" y="2070543"/>
                        </a:cubicBezTo>
                        <a:cubicBezTo>
                          <a:pt x="18063992" y="2077694"/>
                          <a:pt x="17794834" y="2075415"/>
                          <a:pt x="17697599" y="2070543"/>
                        </a:cubicBezTo>
                        <a:cubicBezTo>
                          <a:pt x="17600364" y="2065671"/>
                          <a:pt x="17579308" y="2071304"/>
                          <a:pt x="17545626" y="2070543"/>
                        </a:cubicBezTo>
                        <a:cubicBezTo>
                          <a:pt x="17579308" y="2071304"/>
                          <a:pt x="17608089" y="2070762"/>
                          <a:pt x="17663060" y="2070543"/>
                        </a:cubicBezTo>
                        <a:cubicBezTo>
                          <a:pt x="17608089" y="2070762"/>
                          <a:pt x="16979504" y="2064187"/>
                          <a:pt x="16702869" y="2070543"/>
                        </a:cubicBezTo>
                        <a:cubicBezTo>
                          <a:pt x="16426234" y="2076899"/>
                          <a:pt x="16166767" y="2068412"/>
                          <a:pt x="16012085" y="2070543"/>
                        </a:cubicBezTo>
                        <a:cubicBezTo>
                          <a:pt x="15857403" y="2072674"/>
                          <a:pt x="15797893" y="2057199"/>
                          <a:pt x="15590707" y="2070543"/>
                        </a:cubicBezTo>
                        <a:cubicBezTo>
                          <a:pt x="15383521" y="2083887"/>
                          <a:pt x="14861568" y="2073929"/>
                          <a:pt x="14630516" y="2070543"/>
                        </a:cubicBezTo>
                        <a:cubicBezTo>
                          <a:pt x="14861568" y="2073929"/>
                          <a:pt x="14692454" y="2075080"/>
                          <a:pt x="14747950" y="2070543"/>
                        </a:cubicBezTo>
                        <a:cubicBezTo>
                          <a:pt x="14692454" y="2075080"/>
                          <a:pt x="14264677" y="2069829"/>
                          <a:pt x="14057166" y="2070543"/>
                        </a:cubicBezTo>
                        <a:cubicBezTo>
                          <a:pt x="13849655" y="2071257"/>
                          <a:pt x="13571083" y="2041254"/>
                          <a:pt x="13366381" y="2070543"/>
                        </a:cubicBezTo>
                        <a:cubicBezTo>
                          <a:pt x="13161680" y="2099832"/>
                          <a:pt x="13155542" y="2056805"/>
                          <a:pt x="12945003" y="2070543"/>
                        </a:cubicBezTo>
                        <a:cubicBezTo>
                          <a:pt x="12734464" y="2084281"/>
                          <a:pt x="12575954" y="2061453"/>
                          <a:pt x="12254218" y="2070543"/>
                        </a:cubicBezTo>
                        <a:cubicBezTo>
                          <a:pt x="11932482" y="2079633"/>
                          <a:pt x="12171592" y="2070368"/>
                          <a:pt x="12102246" y="2070543"/>
                        </a:cubicBezTo>
                        <a:cubicBezTo>
                          <a:pt x="12171592" y="2070368"/>
                          <a:pt x="12187702" y="2072777"/>
                          <a:pt x="12219679" y="2070543"/>
                        </a:cubicBezTo>
                        <a:cubicBezTo>
                          <a:pt x="12187702" y="2072777"/>
                          <a:pt x="11827407" y="2076245"/>
                          <a:pt x="11528895" y="2070543"/>
                        </a:cubicBezTo>
                        <a:cubicBezTo>
                          <a:pt x="11230383" y="2064841"/>
                          <a:pt x="11418932" y="2069035"/>
                          <a:pt x="11376922" y="2070543"/>
                        </a:cubicBezTo>
                        <a:cubicBezTo>
                          <a:pt x="11334912" y="2072051"/>
                          <a:pt x="10532845" y="2058258"/>
                          <a:pt x="10147326" y="2070543"/>
                        </a:cubicBezTo>
                        <a:cubicBezTo>
                          <a:pt x="9761807" y="2082828"/>
                          <a:pt x="9812381" y="2063734"/>
                          <a:pt x="9725948" y="2070543"/>
                        </a:cubicBezTo>
                        <a:cubicBezTo>
                          <a:pt x="9639515" y="2077352"/>
                          <a:pt x="9631916" y="2067801"/>
                          <a:pt x="9573975" y="2070543"/>
                        </a:cubicBezTo>
                        <a:cubicBezTo>
                          <a:pt x="9631916" y="2067801"/>
                          <a:pt x="9659892" y="2075365"/>
                          <a:pt x="9691409" y="2070543"/>
                        </a:cubicBezTo>
                        <a:cubicBezTo>
                          <a:pt x="9659892" y="2075365"/>
                          <a:pt x="8817254" y="2066848"/>
                          <a:pt x="8461813" y="2070543"/>
                        </a:cubicBezTo>
                        <a:cubicBezTo>
                          <a:pt x="8106372" y="2074238"/>
                          <a:pt x="7858496" y="2097892"/>
                          <a:pt x="7501622" y="2070543"/>
                        </a:cubicBezTo>
                        <a:cubicBezTo>
                          <a:pt x="7144748" y="2043194"/>
                          <a:pt x="6931935" y="2067012"/>
                          <a:pt x="6541432" y="2070543"/>
                        </a:cubicBezTo>
                        <a:cubicBezTo>
                          <a:pt x="6931935" y="2067012"/>
                          <a:pt x="6625442" y="2070450"/>
                          <a:pt x="6658866" y="2070543"/>
                        </a:cubicBezTo>
                        <a:cubicBezTo>
                          <a:pt x="6625442" y="2070450"/>
                          <a:pt x="6563944" y="2071471"/>
                          <a:pt x="6506893" y="2070543"/>
                        </a:cubicBezTo>
                        <a:cubicBezTo>
                          <a:pt x="6449842" y="2069615"/>
                          <a:pt x="5867248" y="2041694"/>
                          <a:pt x="5546703" y="2070543"/>
                        </a:cubicBezTo>
                        <a:cubicBezTo>
                          <a:pt x="5226158" y="2099393"/>
                          <a:pt x="5023102" y="2072406"/>
                          <a:pt x="4586513" y="2070543"/>
                        </a:cubicBezTo>
                        <a:cubicBezTo>
                          <a:pt x="5023102" y="2072406"/>
                          <a:pt x="4650162" y="2066623"/>
                          <a:pt x="4703946" y="2070543"/>
                        </a:cubicBezTo>
                        <a:cubicBezTo>
                          <a:pt x="4650162" y="2066623"/>
                          <a:pt x="4328953" y="2093605"/>
                          <a:pt x="4013162" y="2070543"/>
                        </a:cubicBezTo>
                        <a:cubicBezTo>
                          <a:pt x="4328953" y="2093605"/>
                          <a:pt x="4080205" y="2075431"/>
                          <a:pt x="4130595" y="2070543"/>
                        </a:cubicBezTo>
                        <a:cubicBezTo>
                          <a:pt x="4080205" y="2075431"/>
                          <a:pt x="3883756" y="2050423"/>
                          <a:pt x="3709217" y="2070543"/>
                        </a:cubicBezTo>
                        <a:cubicBezTo>
                          <a:pt x="3534678" y="2090663"/>
                          <a:pt x="3066357" y="2054817"/>
                          <a:pt x="2479621" y="2070543"/>
                        </a:cubicBezTo>
                        <a:cubicBezTo>
                          <a:pt x="1892885" y="2086269"/>
                          <a:pt x="2359706" y="2065034"/>
                          <a:pt x="2327648" y="2070543"/>
                        </a:cubicBezTo>
                        <a:cubicBezTo>
                          <a:pt x="2359706" y="2065034"/>
                          <a:pt x="2409425" y="2065191"/>
                          <a:pt x="2445081" y="2070543"/>
                        </a:cubicBezTo>
                        <a:cubicBezTo>
                          <a:pt x="2480737" y="2075895"/>
                          <a:pt x="2522060" y="2071925"/>
                          <a:pt x="2562515" y="2070543"/>
                        </a:cubicBezTo>
                        <a:cubicBezTo>
                          <a:pt x="2522060" y="2071925"/>
                          <a:pt x="1851036" y="2087337"/>
                          <a:pt x="1602324" y="2070543"/>
                        </a:cubicBezTo>
                        <a:cubicBezTo>
                          <a:pt x="1353612" y="2053749"/>
                          <a:pt x="1526175" y="2074962"/>
                          <a:pt x="1450352" y="2070543"/>
                        </a:cubicBezTo>
                        <a:cubicBezTo>
                          <a:pt x="1374529" y="2066124"/>
                          <a:pt x="835195" y="2120995"/>
                          <a:pt x="345097" y="2070543"/>
                        </a:cubicBezTo>
                        <a:cubicBezTo>
                          <a:pt x="168702" y="2036224"/>
                          <a:pt x="-11200" y="1886262"/>
                          <a:pt x="0" y="1725446"/>
                        </a:cubicBezTo>
                        <a:cubicBezTo>
                          <a:pt x="12244" y="1483028"/>
                          <a:pt x="165" y="1188270"/>
                          <a:pt x="0" y="1049075"/>
                        </a:cubicBezTo>
                        <a:cubicBezTo>
                          <a:pt x="-165" y="909880"/>
                          <a:pt x="-16190" y="682471"/>
                          <a:pt x="0" y="345097"/>
                        </a:cubicBezTo>
                        <a:close/>
                      </a:path>
                      <a:path w="27630782" h="2070543" stroke="0" extrusionOk="0">
                        <a:moveTo>
                          <a:pt x="0" y="345097"/>
                        </a:moveTo>
                        <a:cubicBezTo>
                          <a:pt x="-1309" y="150395"/>
                          <a:pt x="123719" y="2651"/>
                          <a:pt x="345097" y="0"/>
                        </a:cubicBezTo>
                        <a:cubicBezTo>
                          <a:pt x="914505" y="47016"/>
                          <a:pt x="1127921" y="-17331"/>
                          <a:pt x="1574693" y="0"/>
                        </a:cubicBezTo>
                        <a:cubicBezTo>
                          <a:pt x="2021465" y="17331"/>
                          <a:pt x="2166344" y="34804"/>
                          <a:pt x="2534883" y="0"/>
                        </a:cubicBezTo>
                        <a:cubicBezTo>
                          <a:pt x="2166344" y="34804"/>
                          <a:pt x="2456909" y="-3795"/>
                          <a:pt x="2417450" y="0"/>
                        </a:cubicBezTo>
                        <a:cubicBezTo>
                          <a:pt x="2456909" y="-3795"/>
                          <a:pt x="2508489" y="-7333"/>
                          <a:pt x="2569422" y="0"/>
                        </a:cubicBezTo>
                        <a:cubicBezTo>
                          <a:pt x="2630355" y="7333"/>
                          <a:pt x="2678018" y="5533"/>
                          <a:pt x="2721395" y="0"/>
                        </a:cubicBezTo>
                        <a:cubicBezTo>
                          <a:pt x="2764772" y="-5533"/>
                          <a:pt x="2811916" y="-5120"/>
                          <a:pt x="2873368" y="0"/>
                        </a:cubicBezTo>
                        <a:cubicBezTo>
                          <a:pt x="2934820" y="5120"/>
                          <a:pt x="3807272" y="-23093"/>
                          <a:pt x="4102964" y="0"/>
                        </a:cubicBezTo>
                        <a:cubicBezTo>
                          <a:pt x="4398656" y="23093"/>
                          <a:pt x="5003460" y="-13614"/>
                          <a:pt x="5332560" y="0"/>
                        </a:cubicBezTo>
                        <a:cubicBezTo>
                          <a:pt x="5661660" y="13614"/>
                          <a:pt x="5430965" y="1744"/>
                          <a:pt x="5484532" y="0"/>
                        </a:cubicBezTo>
                        <a:cubicBezTo>
                          <a:pt x="5538099" y="-1744"/>
                          <a:pt x="5593343" y="3568"/>
                          <a:pt x="5636505" y="0"/>
                        </a:cubicBezTo>
                        <a:cubicBezTo>
                          <a:pt x="5593343" y="3568"/>
                          <a:pt x="5549865" y="68"/>
                          <a:pt x="5519071" y="0"/>
                        </a:cubicBezTo>
                        <a:cubicBezTo>
                          <a:pt x="5549865" y="68"/>
                          <a:pt x="6233304" y="-1783"/>
                          <a:pt x="6479262" y="0"/>
                        </a:cubicBezTo>
                        <a:cubicBezTo>
                          <a:pt x="6725220" y="1783"/>
                          <a:pt x="6575118" y="3045"/>
                          <a:pt x="6631234" y="0"/>
                        </a:cubicBezTo>
                        <a:cubicBezTo>
                          <a:pt x="6687350" y="-3045"/>
                          <a:pt x="7297521" y="26856"/>
                          <a:pt x="7591424" y="0"/>
                        </a:cubicBezTo>
                        <a:cubicBezTo>
                          <a:pt x="7885327" y="-26856"/>
                          <a:pt x="8311980" y="-35181"/>
                          <a:pt x="8551615" y="0"/>
                        </a:cubicBezTo>
                        <a:cubicBezTo>
                          <a:pt x="8791250" y="35181"/>
                          <a:pt x="8838616" y="14311"/>
                          <a:pt x="8972993" y="0"/>
                        </a:cubicBezTo>
                        <a:cubicBezTo>
                          <a:pt x="9107370" y="-14311"/>
                          <a:pt x="9849795" y="769"/>
                          <a:pt x="10202589" y="0"/>
                        </a:cubicBezTo>
                        <a:cubicBezTo>
                          <a:pt x="10555383" y="-769"/>
                          <a:pt x="10303927" y="-3471"/>
                          <a:pt x="10354562" y="0"/>
                        </a:cubicBezTo>
                        <a:cubicBezTo>
                          <a:pt x="10405197" y="3471"/>
                          <a:pt x="10673757" y="-2218"/>
                          <a:pt x="10775940" y="0"/>
                        </a:cubicBezTo>
                        <a:cubicBezTo>
                          <a:pt x="10878123" y="2218"/>
                          <a:pt x="11163961" y="6250"/>
                          <a:pt x="11466724" y="0"/>
                        </a:cubicBezTo>
                        <a:cubicBezTo>
                          <a:pt x="11769487" y="-6250"/>
                          <a:pt x="11760345" y="19490"/>
                          <a:pt x="11888103" y="0"/>
                        </a:cubicBezTo>
                        <a:cubicBezTo>
                          <a:pt x="11760345" y="19490"/>
                          <a:pt x="11813544" y="-3447"/>
                          <a:pt x="11770669" y="0"/>
                        </a:cubicBezTo>
                        <a:cubicBezTo>
                          <a:pt x="11813544" y="-3447"/>
                          <a:pt x="12135166" y="27496"/>
                          <a:pt x="12461454" y="0"/>
                        </a:cubicBezTo>
                        <a:cubicBezTo>
                          <a:pt x="12787743" y="-27496"/>
                          <a:pt x="12834982" y="16155"/>
                          <a:pt x="13152238" y="0"/>
                        </a:cubicBezTo>
                        <a:cubicBezTo>
                          <a:pt x="13469494" y="-16155"/>
                          <a:pt x="13736268" y="30698"/>
                          <a:pt x="14112428" y="0"/>
                        </a:cubicBezTo>
                        <a:cubicBezTo>
                          <a:pt x="14488588" y="-30698"/>
                          <a:pt x="14905331" y="-22132"/>
                          <a:pt x="15342024" y="0"/>
                        </a:cubicBezTo>
                        <a:cubicBezTo>
                          <a:pt x="15778717" y="22132"/>
                          <a:pt x="15448600" y="-1259"/>
                          <a:pt x="15493997" y="0"/>
                        </a:cubicBezTo>
                        <a:cubicBezTo>
                          <a:pt x="15539394" y="1259"/>
                          <a:pt x="16127636" y="37530"/>
                          <a:pt x="16723593" y="0"/>
                        </a:cubicBezTo>
                        <a:cubicBezTo>
                          <a:pt x="16127636" y="37530"/>
                          <a:pt x="16652468" y="5270"/>
                          <a:pt x="16606160" y="0"/>
                        </a:cubicBezTo>
                        <a:cubicBezTo>
                          <a:pt x="16559852" y="-5270"/>
                          <a:pt x="16532000" y="4172"/>
                          <a:pt x="16488726" y="0"/>
                        </a:cubicBezTo>
                        <a:cubicBezTo>
                          <a:pt x="16532000" y="4172"/>
                          <a:pt x="17215889" y="-9182"/>
                          <a:pt x="17448916" y="0"/>
                        </a:cubicBezTo>
                        <a:cubicBezTo>
                          <a:pt x="17215889" y="-9182"/>
                          <a:pt x="17375189" y="-1411"/>
                          <a:pt x="17331483" y="0"/>
                        </a:cubicBezTo>
                        <a:cubicBezTo>
                          <a:pt x="17375189" y="-1411"/>
                          <a:pt x="17659038" y="14971"/>
                          <a:pt x="17752862" y="0"/>
                        </a:cubicBezTo>
                        <a:cubicBezTo>
                          <a:pt x="17659038" y="14971"/>
                          <a:pt x="17666879" y="4530"/>
                          <a:pt x="17635428" y="0"/>
                        </a:cubicBezTo>
                        <a:cubicBezTo>
                          <a:pt x="17603977" y="-4530"/>
                          <a:pt x="17568864" y="1983"/>
                          <a:pt x="17517995" y="0"/>
                        </a:cubicBezTo>
                        <a:cubicBezTo>
                          <a:pt x="17568864" y="1983"/>
                          <a:pt x="18007963" y="-5468"/>
                          <a:pt x="18478185" y="0"/>
                        </a:cubicBezTo>
                        <a:cubicBezTo>
                          <a:pt x="18948407" y="5468"/>
                          <a:pt x="19157065" y="-9098"/>
                          <a:pt x="19438375" y="0"/>
                        </a:cubicBezTo>
                        <a:cubicBezTo>
                          <a:pt x="19719685" y="9098"/>
                          <a:pt x="20313366" y="46986"/>
                          <a:pt x="20667971" y="0"/>
                        </a:cubicBezTo>
                        <a:cubicBezTo>
                          <a:pt x="21022576" y="-46986"/>
                          <a:pt x="21073015" y="-18671"/>
                          <a:pt x="21358756" y="0"/>
                        </a:cubicBezTo>
                        <a:cubicBezTo>
                          <a:pt x="21644498" y="18671"/>
                          <a:pt x="21465631" y="-4666"/>
                          <a:pt x="21510728" y="0"/>
                        </a:cubicBezTo>
                        <a:cubicBezTo>
                          <a:pt x="21555825" y="4666"/>
                          <a:pt x="22139239" y="29593"/>
                          <a:pt x="22470918" y="0"/>
                        </a:cubicBezTo>
                        <a:cubicBezTo>
                          <a:pt x="22802597" y="-29593"/>
                          <a:pt x="23418992" y="-54994"/>
                          <a:pt x="23700514" y="0"/>
                        </a:cubicBezTo>
                        <a:cubicBezTo>
                          <a:pt x="23982036" y="54994"/>
                          <a:pt x="24220412" y="24448"/>
                          <a:pt x="24660705" y="0"/>
                        </a:cubicBezTo>
                        <a:cubicBezTo>
                          <a:pt x="24220412" y="24448"/>
                          <a:pt x="24600887" y="2090"/>
                          <a:pt x="24543271" y="0"/>
                        </a:cubicBezTo>
                        <a:cubicBezTo>
                          <a:pt x="24485655" y="-2090"/>
                          <a:pt x="24480380" y="1639"/>
                          <a:pt x="24425838" y="0"/>
                        </a:cubicBezTo>
                        <a:cubicBezTo>
                          <a:pt x="24371296" y="-1639"/>
                          <a:pt x="24344504" y="5759"/>
                          <a:pt x="24308405" y="0"/>
                        </a:cubicBezTo>
                        <a:cubicBezTo>
                          <a:pt x="24344504" y="5759"/>
                          <a:pt x="24693666" y="-20742"/>
                          <a:pt x="24999189" y="0"/>
                        </a:cubicBezTo>
                        <a:cubicBezTo>
                          <a:pt x="25304712" y="20742"/>
                          <a:pt x="25887580" y="-5326"/>
                          <a:pt x="26228785" y="0"/>
                        </a:cubicBezTo>
                        <a:cubicBezTo>
                          <a:pt x="26569990" y="5326"/>
                          <a:pt x="26340590" y="-5226"/>
                          <a:pt x="26380758" y="0"/>
                        </a:cubicBezTo>
                        <a:cubicBezTo>
                          <a:pt x="26420926" y="5226"/>
                          <a:pt x="26937556" y="-9512"/>
                          <a:pt x="27285685" y="0"/>
                        </a:cubicBezTo>
                        <a:cubicBezTo>
                          <a:pt x="27472323" y="9008"/>
                          <a:pt x="27606623" y="171878"/>
                          <a:pt x="27630782" y="345097"/>
                        </a:cubicBezTo>
                        <a:cubicBezTo>
                          <a:pt x="27610441" y="608398"/>
                          <a:pt x="27660023" y="741315"/>
                          <a:pt x="27630782" y="1007665"/>
                        </a:cubicBezTo>
                        <a:cubicBezTo>
                          <a:pt x="27601541" y="1274015"/>
                          <a:pt x="27659262" y="1423654"/>
                          <a:pt x="27630782" y="1725446"/>
                        </a:cubicBezTo>
                        <a:cubicBezTo>
                          <a:pt x="27614855" y="1900649"/>
                          <a:pt x="27491164" y="2079841"/>
                          <a:pt x="27285685" y="2070543"/>
                        </a:cubicBezTo>
                        <a:cubicBezTo>
                          <a:pt x="27241690" y="2070471"/>
                          <a:pt x="27205038" y="2069434"/>
                          <a:pt x="27133712" y="2070543"/>
                        </a:cubicBezTo>
                        <a:cubicBezTo>
                          <a:pt x="27062386" y="2071652"/>
                          <a:pt x="27030766" y="2066001"/>
                          <a:pt x="26981740" y="2070543"/>
                        </a:cubicBezTo>
                        <a:cubicBezTo>
                          <a:pt x="26932714" y="2075085"/>
                          <a:pt x="26048901" y="2081640"/>
                          <a:pt x="25752144" y="2070543"/>
                        </a:cubicBezTo>
                        <a:cubicBezTo>
                          <a:pt x="25455387" y="2059446"/>
                          <a:pt x="24949951" y="2053125"/>
                          <a:pt x="24522548" y="2070543"/>
                        </a:cubicBezTo>
                        <a:cubicBezTo>
                          <a:pt x="24095145" y="2087961"/>
                          <a:pt x="23876671" y="2100861"/>
                          <a:pt x="23562358" y="2070543"/>
                        </a:cubicBezTo>
                        <a:cubicBezTo>
                          <a:pt x="23248045" y="2040226"/>
                          <a:pt x="22825105" y="2009948"/>
                          <a:pt x="22332762" y="2070543"/>
                        </a:cubicBezTo>
                        <a:cubicBezTo>
                          <a:pt x="21840419" y="2131138"/>
                          <a:pt x="22223526" y="2063191"/>
                          <a:pt x="22180789" y="2070543"/>
                        </a:cubicBezTo>
                        <a:cubicBezTo>
                          <a:pt x="22138052" y="2077895"/>
                          <a:pt x="21276072" y="2019485"/>
                          <a:pt x="20951193" y="2070543"/>
                        </a:cubicBezTo>
                        <a:cubicBezTo>
                          <a:pt x="20626314" y="2121601"/>
                          <a:pt x="20514102" y="2053685"/>
                          <a:pt x="20260409" y="2070543"/>
                        </a:cubicBezTo>
                        <a:cubicBezTo>
                          <a:pt x="20006716" y="2087401"/>
                          <a:pt x="19981931" y="2051365"/>
                          <a:pt x="19839030" y="2070543"/>
                        </a:cubicBezTo>
                        <a:cubicBezTo>
                          <a:pt x="19696129" y="2089721"/>
                          <a:pt x="19357099" y="2052163"/>
                          <a:pt x="19148246" y="2070543"/>
                        </a:cubicBezTo>
                        <a:cubicBezTo>
                          <a:pt x="18939393" y="2088923"/>
                          <a:pt x="18759081" y="2057265"/>
                          <a:pt x="18457462" y="2070543"/>
                        </a:cubicBezTo>
                        <a:cubicBezTo>
                          <a:pt x="18155843" y="2083821"/>
                          <a:pt x="17531243" y="2057446"/>
                          <a:pt x="17227865" y="2070543"/>
                        </a:cubicBezTo>
                        <a:cubicBezTo>
                          <a:pt x="16924487" y="2083640"/>
                          <a:pt x="16922085" y="2067816"/>
                          <a:pt x="16806487" y="2070543"/>
                        </a:cubicBezTo>
                        <a:cubicBezTo>
                          <a:pt x="16922085" y="2067816"/>
                          <a:pt x="16899812" y="2067538"/>
                          <a:pt x="16923920" y="2070543"/>
                        </a:cubicBezTo>
                        <a:cubicBezTo>
                          <a:pt x="16899812" y="2067538"/>
                          <a:pt x="16834146" y="2076569"/>
                          <a:pt x="16771948" y="2070543"/>
                        </a:cubicBezTo>
                        <a:cubicBezTo>
                          <a:pt x="16709750" y="2064517"/>
                          <a:pt x="16682346" y="2075379"/>
                          <a:pt x="16619975" y="2070543"/>
                        </a:cubicBezTo>
                        <a:cubicBezTo>
                          <a:pt x="16557604" y="2065707"/>
                          <a:pt x="16525404" y="2066805"/>
                          <a:pt x="16468003" y="2070543"/>
                        </a:cubicBezTo>
                        <a:cubicBezTo>
                          <a:pt x="16410602" y="2074281"/>
                          <a:pt x="16351703" y="2076770"/>
                          <a:pt x="16316030" y="2070543"/>
                        </a:cubicBezTo>
                        <a:cubicBezTo>
                          <a:pt x="16280357" y="2064316"/>
                          <a:pt x="15991915" y="2071508"/>
                          <a:pt x="15894652" y="2070543"/>
                        </a:cubicBezTo>
                        <a:cubicBezTo>
                          <a:pt x="15797389" y="2069578"/>
                          <a:pt x="15635704" y="2050266"/>
                          <a:pt x="15473273" y="2070543"/>
                        </a:cubicBezTo>
                        <a:cubicBezTo>
                          <a:pt x="15635704" y="2050266"/>
                          <a:pt x="15537572" y="2076233"/>
                          <a:pt x="15590707" y="2070543"/>
                        </a:cubicBezTo>
                        <a:cubicBezTo>
                          <a:pt x="15643842" y="2064853"/>
                          <a:pt x="15677570" y="2067880"/>
                          <a:pt x="15708140" y="2070543"/>
                        </a:cubicBezTo>
                        <a:cubicBezTo>
                          <a:pt x="15677570" y="2067880"/>
                          <a:pt x="15215333" y="2073809"/>
                          <a:pt x="14747950" y="2070543"/>
                        </a:cubicBezTo>
                        <a:cubicBezTo>
                          <a:pt x="14280567" y="2067278"/>
                          <a:pt x="14648212" y="2077419"/>
                          <a:pt x="14595977" y="2070543"/>
                        </a:cubicBezTo>
                        <a:cubicBezTo>
                          <a:pt x="14543742" y="2063667"/>
                          <a:pt x="14043146" y="2064978"/>
                          <a:pt x="13635787" y="2070543"/>
                        </a:cubicBezTo>
                        <a:cubicBezTo>
                          <a:pt x="13228428" y="2076109"/>
                          <a:pt x="13151445" y="2038853"/>
                          <a:pt x="12675597" y="2070543"/>
                        </a:cubicBezTo>
                        <a:cubicBezTo>
                          <a:pt x="12199749" y="2102234"/>
                          <a:pt x="12276122" y="2039040"/>
                          <a:pt x="11984813" y="2070543"/>
                        </a:cubicBezTo>
                        <a:cubicBezTo>
                          <a:pt x="11693504" y="2102046"/>
                          <a:pt x="11039670" y="2097375"/>
                          <a:pt x="10755217" y="2070543"/>
                        </a:cubicBezTo>
                        <a:cubicBezTo>
                          <a:pt x="10470764" y="2043711"/>
                          <a:pt x="10647073" y="2076639"/>
                          <a:pt x="10603244" y="2070543"/>
                        </a:cubicBezTo>
                        <a:cubicBezTo>
                          <a:pt x="10559415" y="2064447"/>
                          <a:pt x="10069946" y="2046076"/>
                          <a:pt x="9912460" y="2070543"/>
                        </a:cubicBezTo>
                        <a:cubicBezTo>
                          <a:pt x="9754974" y="2095010"/>
                          <a:pt x="9589815" y="2073375"/>
                          <a:pt x="9491081" y="2070543"/>
                        </a:cubicBezTo>
                        <a:cubicBezTo>
                          <a:pt x="9392347" y="2067711"/>
                          <a:pt x="8873335" y="2016934"/>
                          <a:pt x="8261485" y="2070543"/>
                        </a:cubicBezTo>
                        <a:cubicBezTo>
                          <a:pt x="8873335" y="2016934"/>
                          <a:pt x="8338013" y="2070261"/>
                          <a:pt x="8378918" y="2070543"/>
                        </a:cubicBezTo>
                        <a:cubicBezTo>
                          <a:pt x="8338013" y="2070261"/>
                          <a:pt x="8289879" y="2068158"/>
                          <a:pt x="8226946" y="2070543"/>
                        </a:cubicBezTo>
                        <a:cubicBezTo>
                          <a:pt x="8289879" y="2068158"/>
                          <a:pt x="8288235" y="2069624"/>
                          <a:pt x="8344379" y="2070543"/>
                        </a:cubicBezTo>
                        <a:cubicBezTo>
                          <a:pt x="8288235" y="2069624"/>
                          <a:pt x="7702641" y="2041404"/>
                          <a:pt x="7114783" y="2070543"/>
                        </a:cubicBezTo>
                        <a:cubicBezTo>
                          <a:pt x="6526925" y="2099682"/>
                          <a:pt x="6471796" y="2035700"/>
                          <a:pt x="6154593" y="2070543"/>
                        </a:cubicBezTo>
                        <a:cubicBezTo>
                          <a:pt x="5837390" y="2105387"/>
                          <a:pt x="5883604" y="2057591"/>
                          <a:pt x="5733215" y="2070543"/>
                        </a:cubicBezTo>
                        <a:cubicBezTo>
                          <a:pt x="5582826" y="2083495"/>
                          <a:pt x="5629199" y="2070787"/>
                          <a:pt x="5581242" y="2070543"/>
                        </a:cubicBezTo>
                        <a:cubicBezTo>
                          <a:pt x="5533285" y="2070299"/>
                          <a:pt x="5354426" y="2081910"/>
                          <a:pt x="5159864" y="2070543"/>
                        </a:cubicBezTo>
                        <a:cubicBezTo>
                          <a:pt x="4965302" y="2059176"/>
                          <a:pt x="5047563" y="2067875"/>
                          <a:pt x="5007891" y="2070543"/>
                        </a:cubicBezTo>
                        <a:cubicBezTo>
                          <a:pt x="4968219" y="2073211"/>
                          <a:pt x="4149882" y="2037724"/>
                          <a:pt x="3778295" y="2070543"/>
                        </a:cubicBezTo>
                        <a:cubicBezTo>
                          <a:pt x="3406708" y="2103362"/>
                          <a:pt x="3265295" y="2069406"/>
                          <a:pt x="3087511" y="2070543"/>
                        </a:cubicBezTo>
                        <a:cubicBezTo>
                          <a:pt x="2909727" y="2071680"/>
                          <a:pt x="2981221" y="2065562"/>
                          <a:pt x="2935538" y="2070543"/>
                        </a:cubicBezTo>
                        <a:cubicBezTo>
                          <a:pt x="2889855" y="2075524"/>
                          <a:pt x="2675154" y="2082136"/>
                          <a:pt x="2514160" y="2070543"/>
                        </a:cubicBezTo>
                        <a:cubicBezTo>
                          <a:pt x="2353166" y="2058950"/>
                          <a:pt x="2213603" y="2068897"/>
                          <a:pt x="2092781" y="2070543"/>
                        </a:cubicBezTo>
                        <a:cubicBezTo>
                          <a:pt x="1971959" y="2072189"/>
                          <a:pt x="2000040" y="2072087"/>
                          <a:pt x="1940809" y="2070543"/>
                        </a:cubicBezTo>
                        <a:cubicBezTo>
                          <a:pt x="1881578" y="2068999"/>
                          <a:pt x="1604521" y="2054674"/>
                          <a:pt x="1519430" y="2070543"/>
                        </a:cubicBezTo>
                        <a:cubicBezTo>
                          <a:pt x="1434339" y="2086412"/>
                          <a:pt x="1247483" y="2089512"/>
                          <a:pt x="1098052" y="2070543"/>
                        </a:cubicBezTo>
                        <a:cubicBezTo>
                          <a:pt x="948621" y="2051574"/>
                          <a:pt x="570930" y="2044494"/>
                          <a:pt x="345097" y="2070543"/>
                        </a:cubicBezTo>
                        <a:cubicBezTo>
                          <a:pt x="186615" y="2066045"/>
                          <a:pt x="-3876" y="1913016"/>
                          <a:pt x="0" y="1725446"/>
                        </a:cubicBezTo>
                        <a:cubicBezTo>
                          <a:pt x="-10616" y="1553005"/>
                          <a:pt x="-33375" y="1247646"/>
                          <a:pt x="0" y="1021468"/>
                        </a:cubicBezTo>
                        <a:cubicBezTo>
                          <a:pt x="33375" y="795290"/>
                          <a:pt x="30943" y="570032"/>
                          <a:pt x="0" y="345097"/>
                        </a:cubicBezTo>
                        <a:close/>
                      </a:path>
                    </a:pathLst>
                  </a:custGeom>
                  <ask:type>
                    <ask:lineSketchFreehand/>
                  </ask:type>
                </ask:lineSketchStyleProps>
              </a:ext>
            </a:extLst>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TW" sz="6000" dirty="0">
                <a:solidFill>
                  <a:schemeClr val="bg1"/>
                </a:solidFill>
                <a:latin typeface="LM Roman 10" pitchFamily="2" charset="0"/>
                <a:ea typeface="DFKai-SB" panose="03000509000000000000" pitchFamily="49" charset="-120"/>
                <a:cs typeface="DFKai-SB" panose="03000509000000000000" pitchFamily="49" charset="-120"/>
              </a:rPr>
              <a:t>Multiple Parameter Estimation of Couple Oscillator Model</a:t>
            </a:r>
          </a:p>
          <a:p>
            <a:pPr algn="ctr"/>
            <a:r>
              <a:rPr kumimoji="1" lang="en-US" altLang="zh-TW" sz="4000" dirty="0">
                <a:solidFill>
                  <a:schemeClr val="bg1"/>
                </a:solidFill>
                <a:latin typeface="LM Roman 10" pitchFamily="2" charset="0"/>
                <a:ea typeface="DFKai-SB" panose="03000509000000000000" pitchFamily="49" charset="-120"/>
                <a:cs typeface="DFKai-SB" panose="03000509000000000000" pitchFamily="49" charset="-120"/>
              </a:rPr>
              <a:t>409220055</a:t>
            </a:r>
            <a:r>
              <a:rPr kumimoji="1" lang="zh-TW" altLang="en-US" sz="4000" dirty="0">
                <a:solidFill>
                  <a:schemeClr val="bg1"/>
                </a:solidFill>
                <a:latin typeface="LM Roman 10" pitchFamily="2" charset="0"/>
                <a:ea typeface="DFKai-SB" panose="03000509000000000000" pitchFamily="49" charset="-120"/>
                <a:cs typeface="DFKai-SB" panose="03000509000000000000" pitchFamily="49" charset="-120"/>
              </a:rPr>
              <a:t> 楊長茂、</a:t>
            </a:r>
            <a:r>
              <a:rPr kumimoji="1" lang="en-US" altLang="zh-TW" sz="4000" dirty="0">
                <a:solidFill>
                  <a:schemeClr val="bg1"/>
                </a:solidFill>
                <a:latin typeface="LM Roman 10" pitchFamily="2" charset="0"/>
                <a:ea typeface="DFKai-SB" panose="03000509000000000000" pitchFamily="49" charset="-120"/>
                <a:cs typeface="DFKai-SB" panose="03000509000000000000" pitchFamily="49" charset="-120"/>
              </a:rPr>
              <a:t>409235037</a:t>
            </a:r>
            <a:r>
              <a:rPr kumimoji="1" lang="zh-TW" altLang="en-US" sz="4000" dirty="0">
                <a:solidFill>
                  <a:schemeClr val="bg1"/>
                </a:solidFill>
                <a:latin typeface="LM Roman 10" pitchFamily="2" charset="0"/>
                <a:ea typeface="DFKai-SB" panose="03000509000000000000" pitchFamily="49" charset="-120"/>
                <a:cs typeface="DFKai-SB" panose="03000509000000000000" pitchFamily="49" charset="-120"/>
              </a:rPr>
              <a:t> 蘇唯善、</a:t>
            </a:r>
            <a:r>
              <a:rPr kumimoji="1" lang="en-US" altLang="zh-TW" sz="4000" dirty="0">
                <a:solidFill>
                  <a:schemeClr val="bg1"/>
                </a:solidFill>
                <a:latin typeface="LM Roman 10" pitchFamily="2" charset="0"/>
                <a:ea typeface="DFKai-SB" panose="03000509000000000000" pitchFamily="49" charset="-120"/>
                <a:cs typeface="DFKai-SB" panose="03000509000000000000" pitchFamily="49" charset="-120"/>
              </a:rPr>
              <a:t>411220006</a:t>
            </a:r>
            <a:r>
              <a:rPr kumimoji="1" lang="zh-TW" altLang="en-US" sz="4000" dirty="0">
                <a:solidFill>
                  <a:schemeClr val="bg1"/>
                </a:solidFill>
                <a:latin typeface="LM Roman 10" pitchFamily="2" charset="0"/>
                <a:ea typeface="DFKai-SB" panose="03000509000000000000" pitchFamily="49" charset="-120"/>
                <a:cs typeface="DFKai-SB" panose="03000509000000000000" pitchFamily="49" charset="-120"/>
              </a:rPr>
              <a:t> 陳奕安</a:t>
            </a:r>
            <a:endParaRPr kumimoji="1" lang="en-US" altLang="zh-TW" sz="4000" dirty="0">
              <a:solidFill>
                <a:schemeClr val="bg1"/>
              </a:solidFill>
              <a:latin typeface="LM Roman 10" pitchFamily="2" charset="0"/>
              <a:ea typeface="DFKai-SB" panose="03000509000000000000" pitchFamily="49" charset="-120"/>
              <a:cs typeface="DFKai-SB" panose="03000509000000000000" pitchFamily="49" charset="-120"/>
            </a:endParaRPr>
          </a:p>
        </p:txBody>
      </p:sp>
      <p:sp>
        <p:nvSpPr>
          <p:cNvPr id="71" name="圓角矩形 70">
            <a:extLst>
              <a:ext uri="{FF2B5EF4-FFF2-40B4-BE49-F238E27FC236}">
                <a16:creationId xmlns:a16="http://schemas.microsoft.com/office/drawing/2014/main" id="{42FC6023-641D-1014-AC99-9DE5ED43387A}"/>
              </a:ext>
            </a:extLst>
          </p:cNvPr>
          <p:cNvSpPr/>
          <p:nvPr/>
        </p:nvSpPr>
        <p:spPr>
          <a:xfrm>
            <a:off x="1756603" y="40549445"/>
            <a:ext cx="23942850" cy="2242946"/>
          </a:xfrm>
          <a:prstGeom prst="roundRect">
            <a:avLst>
              <a:gd name="adj" fmla="val 8766"/>
            </a:avLst>
          </a:prstGeom>
          <a:no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ctr"/>
          <a:lstStyle/>
          <a:p>
            <a:r>
              <a:rPr kumimoji="1" lang="en-US" altLang="zh-TW" sz="3600" dirty="0">
                <a:solidFill>
                  <a:srgbClr val="971D13"/>
                </a:solidFill>
                <a:latin typeface="LM Roman 10" pitchFamily="2" charset="0"/>
                <a:ea typeface="DFKai-SB" panose="03000509000000000000" pitchFamily="49" charset="-120"/>
                <a:cs typeface="DFKai-SB" panose="03000509000000000000" pitchFamily="49" charset="-120"/>
              </a:rPr>
              <a:t>Reference</a:t>
            </a:r>
            <a:r>
              <a:rPr kumimoji="1" lang="en" altLang="zh-TW" sz="3600" dirty="0">
                <a:solidFill>
                  <a:srgbClr val="971D13"/>
                </a:solidFill>
                <a:latin typeface="LM Roman 10" pitchFamily="2" charset="0"/>
                <a:ea typeface="DFKai-SB" panose="03000509000000000000" pitchFamily="49" charset="-120"/>
                <a:cs typeface="DFKai-SB" panose="03000509000000000000" pitchFamily="49" charset="-120"/>
              </a:rPr>
              <a:t>:</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[1] Tong, D. (2019). Classical</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Dynamics: Lecture Notes. From:</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http://</a:t>
            </a:r>
            <a:r>
              <a:rPr kumimoji="1" lang="en-US" altLang="zh-TW" sz="2800" dirty="0" err="1">
                <a:solidFill>
                  <a:schemeClr val="tx1"/>
                </a:solidFill>
                <a:latin typeface="LM Roman 10" pitchFamily="2" charset="0"/>
                <a:ea typeface="DFKai-SB" panose="03000509000000000000" pitchFamily="49" charset="-120"/>
                <a:cs typeface="DFKai-SB" panose="03000509000000000000" pitchFamily="49" charset="-120"/>
              </a:rPr>
              <a:t>www.damtp.cam.ac.uk</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/user/tong/dynamics/</a:t>
            </a:r>
            <a:r>
              <a:rPr kumimoji="1" lang="en-US" altLang="zh-TW" sz="2800" dirty="0" err="1">
                <a:solidFill>
                  <a:schemeClr val="tx1"/>
                </a:solidFill>
                <a:latin typeface="LM Roman 10" pitchFamily="2" charset="0"/>
                <a:ea typeface="DFKai-SB" panose="03000509000000000000" pitchFamily="49" charset="-120"/>
                <a:cs typeface="DFKai-SB" panose="03000509000000000000" pitchFamily="49" charset="-120"/>
              </a:rPr>
              <a:t>two.pdf</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[2]</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Gareth O. Roberts, Jeffrey S. Rosenthal</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(20</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04</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 General state space Markov chains and MCMC algorithms</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DOI: 10.1214/154957804100000024</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[3]</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Computational Physics, M. Newman (2013)</a:t>
            </a:r>
          </a:p>
        </p:txBody>
      </p:sp>
      <p:pic>
        <p:nvPicPr>
          <p:cNvPr id="11" name="圖片 10">
            <a:extLst>
              <a:ext uri="{FF2B5EF4-FFF2-40B4-BE49-F238E27FC236}">
                <a16:creationId xmlns:a16="http://schemas.microsoft.com/office/drawing/2014/main" id="{280027AB-4717-68F4-DE3C-BE3DF2951F65}"/>
              </a:ext>
            </a:extLst>
          </p:cNvPr>
          <p:cNvPicPr>
            <a:picLocks noChangeAspect="1"/>
          </p:cNvPicPr>
          <p:nvPr/>
        </p:nvPicPr>
        <p:blipFill>
          <a:blip r:embed="rId3"/>
          <a:stretch>
            <a:fillRect/>
          </a:stretch>
        </p:blipFill>
        <p:spPr>
          <a:xfrm>
            <a:off x="28109650" y="41763912"/>
            <a:ext cx="871598" cy="871598"/>
          </a:xfrm>
          <a:prstGeom prst="rect">
            <a:avLst/>
          </a:prstGeom>
        </p:spPr>
      </p:pic>
      <p:grpSp>
        <p:nvGrpSpPr>
          <p:cNvPr id="72" name="群組 71">
            <a:extLst>
              <a:ext uri="{FF2B5EF4-FFF2-40B4-BE49-F238E27FC236}">
                <a16:creationId xmlns:a16="http://schemas.microsoft.com/office/drawing/2014/main" id="{DBBEBA97-3B7B-6F4C-BA0D-E5FF82301FB6}"/>
              </a:ext>
            </a:extLst>
          </p:cNvPr>
          <p:cNvGrpSpPr/>
          <p:nvPr/>
        </p:nvGrpSpPr>
        <p:grpSpPr>
          <a:xfrm>
            <a:off x="1756603" y="11628999"/>
            <a:ext cx="13543722" cy="19562201"/>
            <a:chOff x="1426164" y="4302298"/>
            <a:chExt cx="13543722" cy="19562201"/>
          </a:xfrm>
        </p:grpSpPr>
        <p:sp>
          <p:nvSpPr>
            <p:cNvPr id="9" name="圓角矩形 8">
              <a:extLst>
                <a:ext uri="{FF2B5EF4-FFF2-40B4-BE49-F238E27FC236}">
                  <a16:creationId xmlns:a16="http://schemas.microsoft.com/office/drawing/2014/main" id="{60A9F0C3-375F-B1A5-DC46-6A1CAF540E0B}"/>
                </a:ext>
              </a:extLst>
            </p:cNvPr>
            <p:cNvSpPr/>
            <p:nvPr/>
          </p:nvSpPr>
          <p:spPr>
            <a:xfrm>
              <a:off x="1426164" y="4302298"/>
              <a:ext cx="13543722" cy="19562201"/>
            </a:xfrm>
            <a:prstGeom prst="roundRect">
              <a:avLst>
                <a:gd name="adj" fmla="val 1717"/>
              </a:avLst>
            </a:prstGeom>
            <a:noFill/>
            <a:ln w="38100">
              <a:solidFill>
                <a:srgbClr val="971D13"/>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t" anchorCtr="0"/>
            <a:lstStyle/>
            <a:p>
              <a:r>
                <a:rPr kumimoji="1" lang="en-US" altLang="zh-TW" sz="4800" dirty="0">
                  <a:solidFill>
                    <a:srgbClr val="971D13"/>
                  </a:solidFill>
                  <a:latin typeface="LM Roman 10" pitchFamily="2" charset="0"/>
                  <a:ea typeface="DFKai-SB" panose="03000509000000000000" pitchFamily="49" charset="-120"/>
                  <a:cs typeface="DFKai-SB" panose="03000509000000000000" pitchFamily="49" charset="-120"/>
                </a:rPr>
                <a:t>Theorem:</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coupled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oscillator</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can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be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interpreted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following</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err="1">
                  <a:solidFill>
                    <a:schemeClr val="tx1"/>
                  </a:solidFill>
                  <a:latin typeface="LM Roman 10" pitchFamily="2" charset="0"/>
                  <a:ea typeface="DFKai-SB" panose="03000509000000000000" pitchFamily="49" charset="-120"/>
                  <a:cs typeface="DFKai-SB" panose="03000509000000000000" pitchFamily="49" charset="-120"/>
                </a:rPr>
                <a:t>Lagrangian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of</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this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system</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is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given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by</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following</a:t>
              </a:r>
              <a:b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br>
              <a:b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br>
              <a:b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b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where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kinetic</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energy</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and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potential</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energy</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are</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b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br>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Solving to</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Euler-Lagrange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equation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obtain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a:t>
              </a:r>
              <a:r>
                <a:rPr kumimoji="1" lang="en" altLang="zh-TW" sz="2800" dirty="0" err="1">
                  <a:solidFill>
                    <a:schemeClr val="tx1"/>
                  </a:solidFill>
                  <a:latin typeface="LM Roman 10" pitchFamily="2" charset="0"/>
                  <a:ea typeface="DFKai-SB" panose="03000509000000000000" pitchFamily="49" charset="-120"/>
                  <a:cs typeface="DFKai-SB" panose="03000509000000000000" pitchFamily="49" charset="-120"/>
                </a:rPr>
                <a:t>econd</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a:t>
              </a:r>
              <a:r>
                <a:rPr kumimoji="1" lang="en" altLang="zh-TW" sz="2800" dirty="0" err="1">
                  <a:solidFill>
                    <a:schemeClr val="tx1"/>
                  </a:solidFill>
                  <a:latin typeface="LM Roman 10" pitchFamily="2" charset="0"/>
                  <a:ea typeface="DFKai-SB" panose="03000509000000000000" pitchFamily="49" charset="-120"/>
                  <a:cs typeface="DFKai-SB" panose="03000509000000000000" pitchFamily="49" charset="-120"/>
                </a:rPr>
                <a:t>rder</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d</a:t>
              </a:r>
              <a:r>
                <a:rPr kumimoji="1" lang="en" altLang="zh-TW" sz="2800" dirty="0" err="1">
                  <a:solidFill>
                    <a:schemeClr val="tx1"/>
                  </a:solidFill>
                  <a:latin typeface="LM Roman 10" pitchFamily="2" charset="0"/>
                  <a:ea typeface="DFKai-SB" panose="03000509000000000000" pitchFamily="49" charset="-120"/>
                  <a:cs typeface="DFKai-SB" panose="03000509000000000000" pitchFamily="49" charset="-120"/>
                </a:rPr>
                <a:t>ifferential</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equations</a:t>
              </a:r>
            </a:p>
            <a:p>
              <a:endPar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Define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2</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by</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2</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matrix</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can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solve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this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system</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this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system</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analytically.</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eigenvalues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of</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matrix</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is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endPar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where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and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trace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and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determinant</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of</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matrix</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respectively,</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and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eigenvectors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which</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also</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solution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of</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this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system</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given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by</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general</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solution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linear</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expansion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of</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above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eigenvectors,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which</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is</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where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corresponding</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frequencies,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and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coefficients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can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be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determine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by</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initial</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value.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Therefore,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given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initial</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position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of</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this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system,</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have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position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of</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two</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masses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with</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respect</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to</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time.</a:t>
              </a:r>
            </a:p>
          </p:txBody>
        </p:sp>
        <p:pic>
          <p:nvPicPr>
            <p:cNvPr id="14" name="圖片 13">
              <a:extLst>
                <a:ext uri="{FF2B5EF4-FFF2-40B4-BE49-F238E27FC236}">
                  <a16:creationId xmlns:a16="http://schemas.microsoft.com/office/drawing/2014/main" id="{217E9514-98A1-D15D-25D6-0E6D74520BD9}"/>
                </a:ext>
              </a:extLst>
            </p:cNvPr>
            <p:cNvPicPr>
              <a:picLocks noChangeAspect="1"/>
            </p:cNvPicPr>
            <p:nvPr/>
          </p:nvPicPr>
          <p:blipFill>
            <a:blip r:embed="rId4"/>
            <a:stretch>
              <a:fillRect/>
            </a:stretch>
          </p:blipFill>
          <p:spPr>
            <a:xfrm>
              <a:off x="5220309" y="6135168"/>
              <a:ext cx="5955432" cy="1747210"/>
            </a:xfrm>
            <a:prstGeom prst="rect">
              <a:avLst/>
            </a:prstGeom>
          </p:spPr>
        </p:pic>
        <p:pic>
          <p:nvPicPr>
            <p:cNvPr id="43" name="圖片 42">
              <a:extLst>
                <a:ext uri="{FF2B5EF4-FFF2-40B4-BE49-F238E27FC236}">
                  <a16:creationId xmlns:a16="http://schemas.microsoft.com/office/drawing/2014/main" id="{4B7A265E-E1C0-F008-673A-14E7B0119AAB}"/>
                </a:ext>
              </a:extLst>
            </p:cNvPr>
            <p:cNvPicPr>
              <a:picLocks noChangeAspect="1"/>
            </p:cNvPicPr>
            <p:nvPr/>
          </p:nvPicPr>
          <p:blipFill>
            <a:blip r:embed="rId5"/>
            <a:stretch>
              <a:fillRect/>
            </a:stretch>
          </p:blipFill>
          <p:spPr>
            <a:xfrm>
              <a:off x="4296322" y="13024110"/>
              <a:ext cx="7803406" cy="2022599"/>
            </a:xfrm>
            <a:prstGeom prst="rect">
              <a:avLst/>
            </a:prstGeom>
          </p:spPr>
        </p:pic>
        <p:pic>
          <p:nvPicPr>
            <p:cNvPr id="44" name="圖片 43">
              <a:extLst>
                <a:ext uri="{FF2B5EF4-FFF2-40B4-BE49-F238E27FC236}">
                  <a16:creationId xmlns:a16="http://schemas.microsoft.com/office/drawing/2014/main" id="{64CAFF10-576D-9215-C840-9EFF67B3944C}"/>
                </a:ext>
              </a:extLst>
            </p:cNvPr>
            <p:cNvPicPr>
              <a:picLocks noChangeAspect="1"/>
            </p:cNvPicPr>
            <p:nvPr/>
          </p:nvPicPr>
          <p:blipFill>
            <a:blip r:embed="rId6"/>
            <a:stretch>
              <a:fillRect/>
            </a:stretch>
          </p:blipFill>
          <p:spPr>
            <a:xfrm>
              <a:off x="6213207" y="15342244"/>
              <a:ext cx="393700" cy="457200"/>
            </a:xfrm>
            <a:prstGeom prst="rect">
              <a:avLst/>
            </a:prstGeom>
          </p:spPr>
        </p:pic>
        <p:pic>
          <p:nvPicPr>
            <p:cNvPr id="48" name="圖片 47">
              <a:extLst>
                <a:ext uri="{FF2B5EF4-FFF2-40B4-BE49-F238E27FC236}">
                  <a16:creationId xmlns:a16="http://schemas.microsoft.com/office/drawing/2014/main" id="{E8EA9A59-DF7F-2857-37A3-09B41B0BB40A}"/>
                </a:ext>
              </a:extLst>
            </p:cNvPr>
            <p:cNvPicPr>
              <a:picLocks noChangeAspect="1"/>
            </p:cNvPicPr>
            <p:nvPr/>
          </p:nvPicPr>
          <p:blipFill>
            <a:blip r:embed="rId7"/>
            <a:stretch>
              <a:fillRect/>
            </a:stretch>
          </p:blipFill>
          <p:spPr>
            <a:xfrm>
              <a:off x="7182025" y="8692538"/>
              <a:ext cx="2032000" cy="482600"/>
            </a:xfrm>
            <a:prstGeom prst="rect">
              <a:avLst/>
            </a:prstGeom>
          </p:spPr>
        </p:pic>
        <p:pic>
          <p:nvPicPr>
            <p:cNvPr id="50" name="圖片 49">
              <a:extLst>
                <a:ext uri="{FF2B5EF4-FFF2-40B4-BE49-F238E27FC236}">
                  <a16:creationId xmlns:a16="http://schemas.microsoft.com/office/drawing/2014/main" id="{24A464FD-DDCC-D552-3F6D-4C1808BB831A}"/>
                </a:ext>
              </a:extLst>
            </p:cNvPr>
            <p:cNvPicPr>
              <a:picLocks noChangeAspect="1"/>
            </p:cNvPicPr>
            <p:nvPr/>
          </p:nvPicPr>
          <p:blipFill>
            <a:blip r:embed="rId8"/>
            <a:stretch>
              <a:fillRect/>
            </a:stretch>
          </p:blipFill>
          <p:spPr>
            <a:xfrm>
              <a:off x="4934125" y="9969324"/>
              <a:ext cx="6527800" cy="2260600"/>
            </a:xfrm>
            <a:prstGeom prst="rect">
              <a:avLst/>
            </a:prstGeom>
          </p:spPr>
        </p:pic>
        <p:pic>
          <p:nvPicPr>
            <p:cNvPr id="54" name="圖片 53">
              <a:extLst>
                <a:ext uri="{FF2B5EF4-FFF2-40B4-BE49-F238E27FC236}">
                  <a16:creationId xmlns:a16="http://schemas.microsoft.com/office/drawing/2014/main" id="{C90A550E-7500-0C09-7749-30C21323D9FC}"/>
                </a:ext>
              </a:extLst>
            </p:cNvPr>
            <p:cNvPicPr>
              <a:picLocks noChangeAspect="1"/>
            </p:cNvPicPr>
            <p:nvPr/>
          </p:nvPicPr>
          <p:blipFill>
            <a:blip r:embed="rId9"/>
            <a:stretch>
              <a:fillRect/>
            </a:stretch>
          </p:blipFill>
          <p:spPr>
            <a:xfrm>
              <a:off x="5435775" y="16329814"/>
              <a:ext cx="5524500" cy="990600"/>
            </a:xfrm>
            <a:prstGeom prst="rect">
              <a:avLst/>
            </a:prstGeom>
          </p:spPr>
        </p:pic>
        <p:pic>
          <p:nvPicPr>
            <p:cNvPr id="56" name="圖片 55">
              <a:extLst>
                <a:ext uri="{FF2B5EF4-FFF2-40B4-BE49-F238E27FC236}">
                  <a16:creationId xmlns:a16="http://schemas.microsoft.com/office/drawing/2014/main" id="{A1D920C9-58E9-9776-2541-A5C79F866497}"/>
                </a:ext>
              </a:extLst>
            </p:cNvPr>
            <p:cNvPicPr>
              <a:picLocks noChangeAspect="1"/>
            </p:cNvPicPr>
            <p:nvPr/>
          </p:nvPicPr>
          <p:blipFill>
            <a:blip r:embed="rId10"/>
            <a:stretch>
              <a:fillRect/>
            </a:stretch>
          </p:blipFill>
          <p:spPr>
            <a:xfrm>
              <a:off x="2826615" y="17457911"/>
              <a:ext cx="965200" cy="495300"/>
            </a:xfrm>
            <a:prstGeom prst="rect">
              <a:avLst/>
            </a:prstGeom>
          </p:spPr>
        </p:pic>
        <p:pic>
          <p:nvPicPr>
            <p:cNvPr id="58" name="圖片 57">
              <a:extLst>
                <a:ext uri="{FF2B5EF4-FFF2-40B4-BE49-F238E27FC236}">
                  <a16:creationId xmlns:a16="http://schemas.microsoft.com/office/drawing/2014/main" id="{604BDA2C-BC14-6E25-D1C9-FFE3B3BB2665}"/>
                </a:ext>
              </a:extLst>
            </p:cNvPr>
            <p:cNvPicPr>
              <a:picLocks noChangeAspect="1"/>
            </p:cNvPicPr>
            <p:nvPr/>
          </p:nvPicPr>
          <p:blipFill>
            <a:blip r:embed="rId11"/>
            <a:stretch>
              <a:fillRect/>
            </a:stretch>
          </p:blipFill>
          <p:spPr>
            <a:xfrm>
              <a:off x="4446919" y="17457911"/>
              <a:ext cx="1193800" cy="495300"/>
            </a:xfrm>
            <a:prstGeom prst="rect">
              <a:avLst/>
            </a:prstGeom>
          </p:spPr>
        </p:pic>
        <p:pic>
          <p:nvPicPr>
            <p:cNvPr id="60" name="圖片 59">
              <a:extLst>
                <a:ext uri="{FF2B5EF4-FFF2-40B4-BE49-F238E27FC236}">
                  <a16:creationId xmlns:a16="http://schemas.microsoft.com/office/drawing/2014/main" id="{9F68D9BA-9467-6B35-F31A-F51657B706F8}"/>
                </a:ext>
              </a:extLst>
            </p:cNvPr>
            <p:cNvPicPr>
              <a:picLocks noChangeAspect="1"/>
            </p:cNvPicPr>
            <p:nvPr/>
          </p:nvPicPr>
          <p:blipFill>
            <a:blip r:embed="rId12"/>
            <a:stretch>
              <a:fillRect/>
            </a:stretch>
          </p:blipFill>
          <p:spPr>
            <a:xfrm>
              <a:off x="4405355" y="18484813"/>
              <a:ext cx="7683500" cy="1879600"/>
            </a:xfrm>
            <a:prstGeom prst="rect">
              <a:avLst/>
            </a:prstGeom>
          </p:spPr>
        </p:pic>
        <p:pic>
          <p:nvPicPr>
            <p:cNvPr id="65" name="圖片 64">
              <a:extLst>
                <a:ext uri="{FF2B5EF4-FFF2-40B4-BE49-F238E27FC236}">
                  <a16:creationId xmlns:a16="http://schemas.microsoft.com/office/drawing/2014/main" id="{77C505D3-C60F-E6FE-C957-9DA041B18999}"/>
                </a:ext>
              </a:extLst>
            </p:cNvPr>
            <p:cNvPicPr>
              <a:picLocks noChangeAspect="1"/>
            </p:cNvPicPr>
            <p:nvPr/>
          </p:nvPicPr>
          <p:blipFill>
            <a:blip r:embed="rId13"/>
            <a:stretch>
              <a:fillRect/>
            </a:stretch>
          </p:blipFill>
          <p:spPr>
            <a:xfrm>
              <a:off x="6856289" y="20924037"/>
              <a:ext cx="3390900" cy="1231900"/>
            </a:xfrm>
            <a:prstGeom prst="rect">
              <a:avLst/>
            </a:prstGeom>
          </p:spPr>
        </p:pic>
        <p:pic>
          <p:nvPicPr>
            <p:cNvPr id="67" name="圖片 66">
              <a:extLst>
                <a:ext uri="{FF2B5EF4-FFF2-40B4-BE49-F238E27FC236}">
                  <a16:creationId xmlns:a16="http://schemas.microsoft.com/office/drawing/2014/main" id="{EDE00DAC-C47D-1F6E-699E-CF7D5825F451}"/>
                </a:ext>
              </a:extLst>
            </p:cNvPr>
            <p:cNvPicPr>
              <a:picLocks noChangeAspect="1"/>
            </p:cNvPicPr>
            <p:nvPr/>
          </p:nvPicPr>
          <p:blipFill>
            <a:blip r:embed="rId14"/>
            <a:stretch>
              <a:fillRect/>
            </a:stretch>
          </p:blipFill>
          <p:spPr>
            <a:xfrm>
              <a:off x="2840469" y="21989486"/>
              <a:ext cx="1778000" cy="800100"/>
            </a:xfrm>
            <a:prstGeom prst="rect">
              <a:avLst/>
            </a:prstGeom>
          </p:spPr>
        </p:pic>
        <p:pic>
          <p:nvPicPr>
            <p:cNvPr id="68" name="圖片 67">
              <a:extLst>
                <a:ext uri="{FF2B5EF4-FFF2-40B4-BE49-F238E27FC236}">
                  <a16:creationId xmlns:a16="http://schemas.microsoft.com/office/drawing/2014/main" id="{61F846B3-2AAE-B957-4B3D-66420157389A}"/>
                </a:ext>
              </a:extLst>
            </p:cNvPr>
            <p:cNvPicPr>
              <a:picLocks noChangeAspect="1"/>
            </p:cNvPicPr>
            <p:nvPr/>
          </p:nvPicPr>
          <p:blipFill>
            <a:blip r:embed="rId15"/>
            <a:stretch>
              <a:fillRect/>
            </a:stretch>
          </p:blipFill>
          <p:spPr>
            <a:xfrm>
              <a:off x="13251598" y="22122073"/>
              <a:ext cx="520700" cy="520700"/>
            </a:xfrm>
            <a:prstGeom prst="rect">
              <a:avLst/>
            </a:prstGeom>
          </p:spPr>
        </p:pic>
      </p:grpSp>
      <p:sp>
        <p:nvSpPr>
          <p:cNvPr id="73" name="圓角矩形 72">
            <a:extLst>
              <a:ext uri="{FF2B5EF4-FFF2-40B4-BE49-F238E27FC236}">
                <a16:creationId xmlns:a16="http://schemas.microsoft.com/office/drawing/2014/main" id="{7265BEBE-149D-C4AC-60F7-597517C1833B}"/>
              </a:ext>
            </a:extLst>
          </p:cNvPr>
          <p:cNvSpPr/>
          <p:nvPr/>
        </p:nvSpPr>
        <p:spPr>
          <a:xfrm>
            <a:off x="1756603" y="6433132"/>
            <a:ext cx="13543722" cy="4827889"/>
          </a:xfrm>
          <a:prstGeom prst="roundRect">
            <a:avLst>
              <a:gd name="adj" fmla="val 4109"/>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t" anchorCtr="0"/>
          <a:lstStyle/>
          <a:p>
            <a:r>
              <a:rPr kumimoji="1" lang="en-US" altLang="zh-TW" sz="4800" dirty="0">
                <a:solidFill>
                  <a:srgbClr val="971D13"/>
                </a:solidFill>
                <a:latin typeface="LM Roman 10" pitchFamily="2" charset="0"/>
                <a:ea typeface="DFKai-SB" panose="03000509000000000000" pitchFamily="49" charset="-120"/>
                <a:cs typeface="DFKai-SB" panose="03000509000000000000" pitchFamily="49" charset="-120"/>
              </a:rPr>
              <a:t>Introduction:</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The Couple Oscillator is an important model in Physics and Chemistry that describes the vibrational motion of molecules. Using classical dynamics, we can analytically calculate the solutions to the equations of motion for the couple oscillator. To validate these solutions, we have developed an instrument that demonstrates the behavior of the coupled oscillator. By measuring the displacement of two objects, we can graph the results of the coupled oscillator. Additionally, we can fit the analytical solution of the coupled oscillator to determine the spring constants in our instrument.</a:t>
            </a:r>
          </a:p>
        </p:txBody>
      </p:sp>
      <p:grpSp>
        <p:nvGrpSpPr>
          <p:cNvPr id="87" name="群組 86">
            <a:extLst>
              <a:ext uri="{FF2B5EF4-FFF2-40B4-BE49-F238E27FC236}">
                <a16:creationId xmlns:a16="http://schemas.microsoft.com/office/drawing/2014/main" id="{B265CA5D-172F-4BD5-02C7-C83418FB8C01}"/>
              </a:ext>
            </a:extLst>
          </p:cNvPr>
          <p:cNvGrpSpPr/>
          <p:nvPr/>
        </p:nvGrpSpPr>
        <p:grpSpPr>
          <a:xfrm>
            <a:off x="1756603" y="31650962"/>
            <a:ext cx="13543722" cy="8529422"/>
            <a:chOff x="1756603" y="30751858"/>
            <a:chExt cx="13543722" cy="8529422"/>
          </a:xfrm>
        </p:grpSpPr>
        <p:sp>
          <p:nvSpPr>
            <p:cNvPr id="74" name="圓角矩形 73">
              <a:extLst>
                <a:ext uri="{FF2B5EF4-FFF2-40B4-BE49-F238E27FC236}">
                  <a16:creationId xmlns:a16="http://schemas.microsoft.com/office/drawing/2014/main" id="{0BC7DC7C-42C4-96E2-6044-92E18C938D06}"/>
                </a:ext>
              </a:extLst>
            </p:cNvPr>
            <p:cNvSpPr/>
            <p:nvPr/>
          </p:nvSpPr>
          <p:spPr>
            <a:xfrm>
              <a:off x="1756603" y="30751858"/>
              <a:ext cx="13543722" cy="8529422"/>
            </a:xfrm>
            <a:prstGeom prst="roundRect">
              <a:avLst>
                <a:gd name="adj" fmla="val 4109"/>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t" anchorCtr="0"/>
            <a:lstStyle/>
            <a:p>
              <a:r>
                <a:rPr kumimoji="1" lang="en-US" altLang="zh-TW" sz="4800" dirty="0">
                  <a:solidFill>
                    <a:srgbClr val="971D13"/>
                  </a:solidFill>
                  <a:latin typeface="LM Roman 10" pitchFamily="2" charset="0"/>
                  <a:ea typeface="DFKai-SB" panose="03000509000000000000" pitchFamily="49" charset="-120"/>
                  <a:cs typeface="DFKai-SB" panose="03000509000000000000" pitchFamily="49" charset="-120"/>
                </a:rPr>
                <a:t>Experimental Equipment:</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Our experimental setup is shown in the diagram below. It includes a typical physics experiment's pulley track and additionally utilizes springs with varying spring constants made from white iron wire.</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We have created 3D-printed frames for ultrasonic and laser distance measuring devices on the far left and far right. These devices are connected to a central circuit board via wires and utilize Arduino to read the values. The readings are then transmitted to a connected computer. Additionally, we have developed a dedicated web page in our GitHub repository for accessing the measured values.</a:t>
              </a:r>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p:txBody>
        </p:sp>
        <p:pic>
          <p:nvPicPr>
            <p:cNvPr id="82" name="圖片 81">
              <a:extLst>
                <a:ext uri="{FF2B5EF4-FFF2-40B4-BE49-F238E27FC236}">
                  <a16:creationId xmlns:a16="http://schemas.microsoft.com/office/drawing/2014/main" id="{9D4503A0-BB50-DF86-1CA9-3A1CA5517795}"/>
                </a:ext>
              </a:extLst>
            </p:cNvPr>
            <p:cNvPicPr>
              <a:picLocks noChangeAspect="1"/>
            </p:cNvPicPr>
            <p:nvPr/>
          </p:nvPicPr>
          <p:blipFill rotWithShape="1">
            <a:blip r:embed="rId16"/>
            <a:srcRect t="35827" b="20773"/>
            <a:stretch/>
          </p:blipFill>
          <p:spPr>
            <a:xfrm>
              <a:off x="2160675" y="33353802"/>
              <a:ext cx="12884805" cy="3004095"/>
            </a:xfrm>
            <a:prstGeom prst="rect">
              <a:avLst/>
            </a:prstGeom>
          </p:spPr>
        </p:pic>
      </p:grpSp>
      <p:sp>
        <p:nvSpPr>
          <p:cNvPr id="88" name="圓角矩形 87">
            <a:extLst>
              <a:ext uri="{FF2B5EF4-FFF2-40B4-BE49-F238E27FC236}">
                <a16:creationId xmlns:a16="http://schemas.microsoft.com/office/drawing/2014/main" id="{8FC964A6-0672-A531-B390-C6C59CEEFD27}"/>
              </a:ext>
            </a:extLst>
          </p:cNvPr>
          <p:cNvSpPr/>
          <p:nvPr/>
        </p:nvSpPr>
        <p:spPr>
          <a:xfrm>
            <a:off x="1756603" y="3054475"/>
            <a:ext cx="27506051" cy="3120226"/>
          </a:xfrm>
          <a:prstGeom prst="roundRect">
            <a:avLst>
              <a:gd name="adj" fmla="val 4109"/>
            </a:avLst>
          </a:prstGeom>
          <a:noFill/>
          <a:ln w="38100">
            <a:solidFill>
              <a:srgbClr val="971D13"/>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t" anchorCtr="0"/>
          <a:lstStyle/>
          <a:p>
            <a:r>
              <a:rPr kumimoji="1" lang="en-US" altLang="zh-TW" sz="4800" dirty="0">
                <a:solidFill>
                  <a:srgbClr val="971D13"/>
                </a:solidFill>
                <a:latin typeface="LM Roman 10" pitchFamily="2" charset="0"/>
                <a:ea typeface="DFKai-SB" panose="03000509000000000000" pitchFamily="49" charset="-120"/>
                <a:cs typeface="DFKai-SB" panose="03000509000000000000" pitchFamily="49" charset="-120"/>
              </a:rPr>
              <a:t>Abstract:</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 In this experiment, we utilized the </a:t>
            </a:r>
            <a:r>
              <a:rPr kumimoji="1" lang="en" altLang="zh-TW" sz="2800" dirty="0" err="1">
                <a:solidFill>
                  <a:schemeClr val="tx1"/>
                </a:solidFill>
                <a:latin typeface="LM Roman 10" pitchFamily="2" charset="0"/>
                <a:ea typeface="DFKai-SB" panose="03000509000000000000" pitchFamily="49" charset="-120"/>
                <a:cs typeface="DFKai-SB" panose="03000509000000000000" pitchFamily="49" charset="-120"/>
              </a:rPr>
              <a:t>Lagrangian</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 method to calculate the exact solution of a Couple</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Oscillators, serving as an analytical model. Given the known weights of two objects, we employed MCMC to simulate the model and experimental data, thereby obtaining the spring constants of the three springs. To measure the positions of the two objects during the experiment, we designed an Arduino circuit for measurement and data transmission. The data was accessed and retrieved using a custom-designed webpage, and subsequently analyzed and subjected to MCMC simulations using Python.</a:t>
            </a:r>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p:txBody>
      </p:sp>
      <p:grpSp>
        <p:nvGrpSpPr>
          <p:cNvPr id="93" name="群組 92">
            <a:extLst>
              <a:ext uri="{FF2B5EF4-FFF2-40B4-BE49-F238E27FC236}">
                <a16:creationId xmlns:a16="http://schemas.microsoft.com/office/drawing/2014/main" id="{AA826F3A-FEC5-0AF4-F836-702911860275}"/>
              </a:ext>
            </a:extLst>
          </p:cNvPr>
          <p:cNvGrpSpPr/>
          <p:nvPr/>
        </p:nvGrpSpPr>
        <p:grpSpPr>
          <a:xfrm>
            <a:off x="15718932" y="6433132"/>
            <a:ext cx="13543722" cy="6174293"/>
            <a:chOff x="15718932" y="6433132"/>
            <a:chExt cx="13543722" cy="6174293"/>
          </a:xfrm>
        </p:grpSpPr>
        <p:sp>
          <p:nvSpPr>
            <p:cNvPr id="83" name="圓角矩形 82">
              <a:extLst>
                <a:ext uri="{FF2B5EF4-FFF2-40B4-BE49-F238E27FC236}">
                  <a16:creationId xmlns:a16="http://schemas.microsoft.com/office/drawing/2014/main" id="{E8C29FB1-43EE-DE8A-A3A8-7958ED82E911}"/>
                </a:ext>
              </a:extLst>
            </p:cNvPr>
            <p:cNvSpPr/>
            <p:nvPr/>
          </p:nvSpPr>
          <p:spPr>
            <a:xfrm>
              <a:off x="15718932" y="6433132"/>
              <a:ext cx="13543722" cy="6174293"/>
            </a:xfrm>
            <a:prstGeom prst="roundRect">
              <a:avLst>
                <a:gd name="adj" fmla="val 4109"/>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t" anchorCtr="0"/>
            <a:lstStyle/>
            <a:p>
              <a:r>
                <a:rPr kumimoji="1" lang="en-US" altLang="zh-TW" sz="4800" dirty="0">
                  <a:solidFill>
                    <a:srgbClr val="971D13"/>
                  </a:solidFill>
                  <a:latin typeface="LM Roman 10" pitchFamily="2" charset="0"/>
                  <a:ea typeface="DFKai-SB" panose="03000509000000000000" pitchFamily="49" charset="-120"/>
                  <a:cs typeface="DFKai-SB" panose="03000509000000000000" pitchFamily="49" charset="-120"/>
                </a:rPr>
                <a:t>Error</a:t>
              </a:r>
              <a:r>
                <a:rPr kumimoji="1" lang="zh-TW" altLang="en-US" sz="4800" dirty="0">
                  <a:solidFill>
                    <a:srgbClr val="971D13"/>
                  </a:solidFill>
                  <a:latin typeface="LM Roman 10" pitchFamily="2" charset="0"/>
                  <a:ea typeface="DFKai-SB" panose="03000509000000000000" pitchFamily="49" charset="-120"/>
                  <a:cs typeface="DFKai-SB" panose="03000509000000000000" pitchFamily="49" charset="-120"/>
                </a:rPr>
                <a:t> </a:t>
              </a:r>
              <a:r>
                <a:rPr kumimoji="1" lang="en-US" altLang="zh-TW" sz="4800" dirty="0">
                  <a:solidFill>
                    <a:srgbClr val="971D13"/>
                  </a:solidFill>
                  <a:latin typeface="LM Roman 10" pitchFamily="2" charset="0"/>
                  <a:ea typeface="DFKai-SB" panose="03000509000000000000" pitchFamily="49" charset="-120"/>
                  <a:cs typeface="DFKai-SB" panose="03000509000000000000" pitchFamily="49" charset="-120"/>
                </a:rPr>
                <a:t>Analysis:</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p:txBody>
        </p:sp>
        <p:pic>
          <p:nvPicPr>
            <p:cNvPr id="89" name="圖片 88">
              <a:extLst>
                <a:ext uri="{FF2B5EF4-FFF2-40B4-BE49-F238E27FC236}">
                  <a16:creationId xmlns:a16="http://schemas.microsoft.com/office/drawing/2014/main" id="{74046042-3DCC-619A-734A-4D19C0062F20}"/>
                </a:ext>
              </a:extLst>
            </p:cNvPr>
            <p:cNvPicPr>
              <a:picLocks noChangeAspect="1"/>
            </p:cNvPicPr>
            <p:nvPr/>
          </p:nvPicPr>
          <p:blipFill>
            <a:blip r:embed="rId17">
              <a:extLst>
                <a:ext uri="{BEBA8EAE-BF5A-486C-A8C5-ECC9F3942E4B}">
                  <a14:imgProps xmlns:a14="http://schemas.microsoft.com/office/drawing/2010/main">
                    <a14:imgLayer r:embed="rId18">
                      <a14:imgEffect>
                        <a14:colorTemperature colorTemp="4700"/>
                      </a14:imgEffect>
                      <a14:imgEffect>
                        <a14:brightnessContrast bright="20000"/>
                      </a14:imgEffect>
                    </a14:imgLayer>
                  </a14:imgProps>
                </a:ext>
              </a:extLst>
            </a:blip>
            <a:stretch>
              <a:fillRect/>
            </a:stretch>
          </p:blipFill>
          <p:spPr>
            <a:xfrm flipH="1">
              <a:off x="25376584" y="6841525"/>
              <a:ext cx="3604664" cy="5357505"/>
            </a:xfrm>
            <a:prstGeom prst="rect">
              <a:avLst/>
            </a:prstGeom>
          </p:spPr>
        </p:pic>
        <p:sp>
          <p:nvSpPr>
            <p:cNvPr id="91" name="文字方塊 90">
              <a:extLst>
                <a:ext uri="{FF2B5EF4-FFF2-40B4-BE49-F238E27FC236}">
                  <a16:creationId xmlns:a16="http://schemas.microsoft.com/office/drawing/2014/main" id="{46C9C5D5-E17F-952B-C54A-D0099872A916}"/>
                </a:ext>
              </a:extLst>
            </p:cNvPr>
            <p:cNvSpPr txBox="1"/>
            <p:nvPr/>
          </p:nvSpPr>
          <p:spPr>
            <a:xfrm>
              <a:off x="16180207" y="7498333"/>
              <a:ext cx="9019667" cy="5109091"/>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2800" b="0" i="0" u="none" strike="noStrike" kern="1200" cap="none" spc="0" normalizeH="0" baseline="0" noProof="0" dirty="0">
                  <a:ln>
                    <a:noFill/>
                  </a:ln>
                  <a:solidFill>
                    <a:prstClr val="black"/>
                  </a:solidFill>
                  <a:effectLst/>
                  <a:uLnTx/>
                  <a:uFillTx/>
                  <a:latin typeface="LM Roman 10" pitchFamily="2" charset="0"/>
                  <a:ea typeface="DFKai-SB" panose="03000509000000000000" pitchFamily="49" charset="-120"/>
                  <a:cs typeface="DFKai-SB" panose="03000509000000000000" pitchFamily="49" charset="-120"/>
                </a:rPr>
                <a:t>	Our Arduino distance measuring device is shown in the diagram on the right. The upper part consists of a laser distance measuring component, while the other part is an ultrasonic distance measuring component. Although the laser distance measuring device offers higher precision, it takes longer to measure distances, resulting in a lower sampling frequency compared to the system's frequency. This can lead to aliasing issues. Therefore, we ultimately chose the ultrasonic distance measuring device as the instrument for distance measurement.</a:t>
              </a:r>
            </a:p>
            <a:p>
              <a:endParaRPr kumimoji="1" lang="zh-TW" altLang="en-US" dirty="0"/>
            </a:p>
          </p:txBody>
        </p:sp>
      </p:grpSp>
      <p:grpSp>
        <p:nvGrpSpPr>
          <p:cNvPr id="6" name="群組 5">
            <a:extLst>
              <a:ext uri="{FF2B5EF4-FFF2-40B4-BE49-F238E27FC236}">
                <a16:creationId xmlns:a16="http://schemas.microsoft.com/office/drawing/2014/main" id="{017B6220-268F-FC59-6607-0887AA661C9A}"/>
              </a:ext>
            </a:extLst>
          </p:cNvPr>
          <p:cNvGrpSpPr/>
          <p:nvPr/>
        </p:nvGrpSpPr>
        <p:grpSpPr>
          <a:xfrm>
            <a:off x="15718932" y="12858705"/>
            <a:ext cx="13543722" cy="22246665"/>
            <a:chOff x="15718933" y="13088363"/>
            <a:chExt cx="13543722" cy="22246665"/>
          </a:xfrm>
        </p:grpSpPr>
        <p:grpSp>
          <p:nvGrpSpPr>
            <p:cNvPr id="3" name="群組 2">
              <a:extLst>
                <a:ext uri="{FF2B5EF4-FFF2-40B4-BE49-F238E27FC236}">
                  <a16:creationId xmlns:a16="http://schemas.microsoft.com/office/drawing/2014/main" id="{E04375B4-3CF2-28B7-0761-E38E685D51C0}"/>
                </a:ext>
              </a:extLst>
            </p:cNvPr>
            <p:cNvGrpSpPr/>
            <p:nvPr/>
          </p:nvGrpSpPr>
          <p:grpSpPr>
            <a:xfrm>
              <a:off x="15718933" y="13088363"/>
              <a:ext cx="13543722" cy="22246665"/>
              <a:chOff x="15718933" y="13088363"/>
              <a:chExt cx="13543722" cy="22246665"/>
            </a:xfrm>
          </p:grpSpPr>
          <p:grpSp>
            <p:nvGrpSpPr>
              <p:cNvPr id="94" name="群組 93">
                <a:extLst>
                  <a:ext uri="{FF2B5EF4-FFF2-40B4-BE49-F238E27FC236}">
                    <a16:creationId xmlns:a16="http://schemas.microsoft.com/office/drawing/2014/main" id="{F9B413F6-2A33-0832-4FD2-712370C88D29}"/>
                  </a:ext>
                </a:extLst>
              </p:cNvPr>
              <p:cNvGrpSpPr/>
              <p:nvPr/>
            </p:nvGrpSpPr>
            <p:grpSpPr>
              <a:xfrm>
                <a:off x="15718933" y="13088363"/>
                <a:ext cx="13543722" cy="22246665"/>
                <a:chOff x="15718933" y="13088363"/>
                <a:chExt cx="13543722" cy="22246665"/>
              </a:xfrm>
            </p:grpSpPr>
            <p:sp>
              <p:nvSpPr>
                <p:cNvPr id="75" name="圓角矩形 74">
                  <a:extLst>
                    <a:ext uri="{FF2B5EF4-FFF2-40B4-BE49-F238E27FC236}">
                      <a16:creationId xmlns:a16="http://schemas.microsoft.com/office/drawing/2014/main" id="{45D2E324-DAA8-2215-3341-BDD2766B65FF}"/>
                    </a:ext>
                  </a:extLst>
                </p:cNvPr>
                <p:cNvSpPr/>
                <p:nvPr/>
              </p:nvSpPr>
              <p:spPr>
                <a:xfrm>
                  <a:off x="15718933" y="13088363"/>
                  <a:ext cx="13543722" cy="22246665"/>
                </a:xfrm>
                <a:prstGeom prst="roundRect">
                  <a:avLst>
                    <a:gd name="adj" fmla="val 2180"/>
                  </a:avLst>
                </a:prstGeom>
                <a:noFill/>
                <a:ln w="38100">
                  <a:solidFill>
                    <a:srgbClr val="971D13"/>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t" anchorCtr="0"/>
                <a:lstStyle/>
                <a:p>
                  <a:r>
                    <a:rPr kumimoji="1" lang="en-US" altLang="zh-TW" sz="4800" dirty="0">
                      <a:solidFill>
                        <a:srgbClr val="971D13"/>
                      </a:solidFill>
                      <a:latin typeface="LM Roman 10" pitchFamily="2" charset="0"/>
                      <a:ea typeface="DFKai-SB" panose="03000509000000000000" pitchFamily="49" charset="-120"/>
                      <a:cs typeface="DFKai-SB" panose="03000509000000000000" pitchFamily="49" charset="-120"/>
                    </a:rPr>
                    <a:t>Data</a:t>
                  </a:r>
                  <a:r>
                    <a:rPr kumimoji="1" lang="zh-TW" altLang="en-US" sz="4800" dirty="0">
                      <a:solidFill>
                        <a:srgbClr val="971D13"/>
                      </a:solidFill>
                      <a:latin typeface="LM Roman 10" pitchFamily="2" charset="0"/>
                      <a:ea typeface="DFKai-SB" panose="03000509000000000000" pitchFamily="49" charset="-120"/>
                      <a:cs typeface="DFKai-SB" panose="03000509000000000000" pitchFamily="49" charset="-120"/>
                    </a:rPr>
                    <a:t> </a:t>
                  </a:r>
                  <a:r>
                    <a:rPr kumimoji="1" lang="en-US" altLang="zh-TW" sz="4800" dirty="0">
                      <a:solidFill>
                        <a:srgbClr val="971D13"/>
                      </a:solidFill>
                      <a:latin typeface="LM Roman 10" pitchFamily="2" charset="0"/>
                      <a:ea typeface="DFKai-SB" panose="03000509000000000000" pitchFamily="49" charset="-120"/>
                      <a:cs typeface="DFKai-SB" panose="03000509000000000000" pitchFamily="49" charset="-120"/>
                    </a:rPr>
                    <a:t>Analysis:</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After capturing data from Arduino, we analyze it using Python. We apply the </a:t>
                  </a:r>
                  <a:r>
                    <a:rPr kumimoji="1" lang="en-US" altLang="zh-TW" sz="2800" dirty="0" err="1">
                      <a:solidFill>
                        <a:schemeClr val="tx1"/>
                      </a:solidFill>
                      <a:latin typeface="LM Roman 10" pitchFamily="2" charset="0"/>
                      <a:ea typeface="DFKai-SB" panose="03000509000000000000" pitchFamily="49" charset="-120"/>
                      <a:cs typeface="DFKai-SB" panose="03000509000000000000" pitchFamily="49" charset="-120"/>
                    </a:rPr>
                    <a:t>Savitzky-Golay</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filter and cubic spline interpolation to smooth the curve and obtain a splined curve. Additionally, we fit the curve with the analytical solution to evaluate the spring constants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Fitting multiple parameters using traditional methods like non-linear least squares can be challenging. To address this, we employ Markov chain Monte Carlo (MCMC) simulation. We initialize the spring constants and determine a suitable step size. Next, we generate new parameters by random sampling within the step size interval. We calculate the Chi-square value by comparing the experimental data with both the old and new parameter models,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which</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is</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If the Chi-square value for the new parameters is lower than that of the old parameters, we update the old parameters for the next iteration. If the Chi-square value is higher, we may still update the old parameters to the new ones, but this is determined by a probability ratio based on the Chi-square values. 	This algorithm is known as Metropolis-Hastings. By repeating this process, we obtain the spring constants.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For</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example,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start</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from</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data</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After</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using</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MCMC</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simulation,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have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posterior</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distribution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following</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Searching</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for</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maximum</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value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have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result</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of</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spring</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constant</a:t>
                  </a:r>
                </a:p>
                <a:p>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b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b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Comparing this result with the spring constants that we have actually measured, we find that the error is approximately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9.68</a:t>
                  </a:r>
                  <a:r>
                    <a:rPr kumimoji="1" lang="en" altLang="zh-TW" sz="2800" dirty="0">
                      <a:solidFill>
                        <a:schemeClr val="tx1"/>
                      </a:solidFill>
                      <a:latin typeface="LM Roman 10" pitchFamily="2" charset="0"/>
                      <a:ea typeface="DFKai-SB" panose="03000509000000000000" pitchFamily="49" charset="-120"/>
                      <a:cs typeface="DFKai-SB" panose="03000509000000000000" pitchFamily="49" charset="-120"/>
                    </a:rPr>
                    <a:t>%.</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endPar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endParaRP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In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this</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experiment,</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we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given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many</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kind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of</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initial</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value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problem,</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and</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the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result</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are</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given</a:t>
                  </a:r>
                  <a:r>
                    <a:rPr kumimoji="1" lang="zh-TW" altLang="en-US" sz="2800" dirty="0">
                      <a:solidFill>
                        <a:schemeClr val="tx1"/>
                      </a:solidFill>
                      <a:latin typeface="LM Roman 10" pitchFamily="2" charset="0"/>
                      <a:ea typeface="DFKai-SB" panose="03000509000000000000" pitchFamily="49" charset="-120"/>
                      <a:cs typeface="DFKai-SB" panose="03000509000000000000" pitchFamily="49" charset="-120"/>
                    </a:rPr>
                    <a:t> </a:t>
                  </a:r>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below</a:t>
                  </a:r>
                </a:p>
              </p:txBody>
            </p:sp>
            <p:pic>
              <p:nvPicPr>
                <p:cNvPr id="92" name="圖片 91">
                  <a:extLst>
                    <a:ext uri="{FF2B5EF4-FFF2-40B4-BE49-F238E27FC236}">
                      <a16:creationId xmlns:a16="http://schemas.microsoft.com/office/drawing/2014/main" id="{43C9CAAF-E3B8-5A1B-F8A8-9E639A059F57}"/>
                    </a:ext>
                  </a:extLst>
                </p:cNvPr>
                <p:cNvPicPr>
                  <a:picLocks noChangeAspect="1"/>
                </p:cNvPicPr>
                <p:nvPr/>
              </p:nvPicPr>
              <p:blipFill>
                <a:blip r:embed="rId19"/>
                <a:stretch>
                  <a:fillRect/>
                </a:stretch>
              </p:blipFill>
              <p:spPr>
                <a:xfrm>
                  <a:off x="22659259" y="15625088"/>
                  <a:ext cx="1638300" cy="482600"/>
                </a:xfrm>
                <a:prstGeom prst="rect">
                  <a:avLst/>
                </a:prstGeom>
              </p:spPr>
            </p:pic>
          </p:grpSp>
          <p:pic>
            <p:nvPicPr>
              <p:cNvPr id="103" name="圖片 102">
                <a:extLst>
                  <a:ext uri="{FF2B5EF4-FFF2-40B4-BE49-F238E27FC236}">
                    <a16:creationId xmlns:a16="http://schemas.microsoft.com/office/drawing/2014/main" id="{939BA821-EED0-5033-DF01-07A888CE682B}"/>
                  </a:ext>
                </a:extLst>
              </p:cNvPr>
              <p:cNvPicPr>
                <a:picLocks noChangeAspect="1"/>
              </p:cNvPicPr>
              <p:nvPr/>
            </p:nvPicPr>
            <p:blipFill>
              <a:blip r:embed="rId20"/>
              <a:stretch>
                <a:fillRect/>
              </a:stretch>
            </p:blipFill>
            <p:spPr>
              <a:xfrm>
                <a:off x="18773059" y="29079981"/>
                <a:ext cx="7772400" cy="489698"/>
              </a:xfrm>
              <a:prstGeom prst="rect">
                <a:avLst/>
              </a:prstGeom>
            </p:spPr>
          </p:pic>
          <p:pic>
            <p:nvPicPr>
              <p:cNvPr id="2" name="圖片 1">
                <a:extLst>
                  <a:ext uri="{FF2B5EF4-FFF2-40B4-BE49-F238E27FC236}">
                    <a16:creationId xmlns:a16="http://schemas.microsoft.com/office/drawing/2014/main" id="{3E1C0A85-F097-93DE-2388-1B459610C294}"/>
                  </a:ext>
                </a:extLst>
              </p:cNvPr>
              <p:cNvPicPr>
                <a:picLocks noChangeAspect="1"/>
              </p:cNvPicPr>
              <p:nvPr/>
            </p:nvPicPr>
            <p:blipFill>
              <a:blip r:embed="rId21"/>
              <a:stretch>
                <a:fillRect/>
              </a:stretch>
            </p:blipFill>
            <p:spPr>
              <a:xfrm>
                <a:off x="18773059" y="31460147"/>
                <a:ext cx="7772400" cy="3615907"/>
              </a:xfrm>
              <a:prstGeom prst="rect">
                <a:avLst/>
              </a:prstGeom>
            </p:spPr>
          </p:pic>
        </p:grpSp>
        <p:pic>
          <p:nvPicPr>
            <p:cNvPr id="4" name="圖片 3">
              <a:extLst>
                <a:ext uri="{FF2B5EF4-FFF2-40B4-BE49-F238E27FC236}">
                  <a16:creationId xmlns:a16="http://schemas.microsoft.com/office/drawing/2014/main" id="{E666E0ED-0219-B19B-60B7-A29698583C3A}"/>
                </a:ext>
              </a:extLst>
            </p:cNvPr>
            <p:cNvPicPr>
              <a:picLocks noChangeAspect="1"/>
            </p:cNvPicPr>
            <p:nvPr/>
          </p:nvPicPr>
          <p:blipFill>
            <a:blip r:embed="rId22"/>
            <a:stretch>
              <a:fillRect/>
            </a:stretch>
          </p:blipFill>
          <p:spPr>
            <a:xfrm>
              <a:off x="18773059" y="22802206"/>
              <a:ext cx="7315200" cy="2743200"/>
            </a:xfrm>
            <a:prstGeom prst="rect">
              <a:avLst/>
            </a:prstGeom>
          </p:spPr>
        </p:pic>
        <p:pic>
          <p:nvPicPr>
            <p:cNvPr id="5" name="圖片 4">
              <a:extLst>
                <a:ext uri="{FF2B5EF4-FFF2-40B4-BE49-F238E27FC236}">
                  <a16:creationId xmlns:a16="http://schemas.microsoft.com/office/drawing/2014/main" id="{C8E59B88-0652-0801-F1E8-5CDE5DA5D0D1}"/>
                </a:ext>
              </a:extLst>
            </p:cNvPr>
            <p:cNvPicPr>
              <a:picLocks noChangeAspect="1"/>
            </p:cNvPicPr>
            <p:nvPr/>
          </p:nvPicPr>
          <p:blipFill>
            <a:blip r:embed="rId23"/>
            <a:stretch>
              <a:fillRect/>
            </a:stretch>
          </p:blipFill>
          <p:spPr>
            <a:xfrm>
              <a:off x="18833193" y="25782434"/>
              <a:ext cx="7315200" cy="2743200"/>
            </a:xfrm>
            <a:prstGeom prst="rect">
              <a:avLst/>
            </a:prstGeom>
          </p:spPr>
        </p:pic>
      </p:grpSp>
      <p:sp>
        <p:nvSpPr>
          <p:cNvPr id="7" name="圓角矩形 6">
            <a:extLst>
              <a:ext uri="{FF2B5EF4-FFF2-40B4-BE49-F238E27FC236}">
                <a16:creationId xmlns:a16="http://schemas.microsoft.com/office/drawing/2014/main" id="{5ACC2192-BEAC-8552-01F3-686F2A95AD48}"/>
              </a:ext>
            </a:extLst>
          </p:cNvPr>
          <p:cNvSpPr/>
          <p:nvPr/>
        </p:nvSpPr>
        <p:spPr>
          <a:xfrm>
            <a:off x="15730482" y="35508652"/>
            <a:ext cx="13543722" cy="4637511"/>
          </a:xfrm>
          <a:prstGeom prst="roundRect">
            <a:avLst>
              <a:gd name="adj" fmla="val 6926"/>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t" anchorCtr="0"/>
          <a:lstStyle/>
          <a:p>
            <a:r>
              <a:rPr kumimoji="1" lang="en-US" altLang="zh-TW" sz="4800" dirty="0">
                <a:solidFill>
                  <a:srgbClr val="971D13"/>
                </a:solidFill>
                <a:latin typeface="LM Roman 10" pitchFamily="2" charset="0"/>
                <a:ea typeface="DFKai-SB" panose="03000509000000000000" pitchFamily="49" charset="-120"/>
                <a:cs typeface="DFKai-SB" panose="03000509000000000000" pitchFamily="49" charset="-120"/>
              </a:rPr>
              <a:t>Conclusion:</a:t>
            </a:r>
          </a:p>
          <a:p>
            <a:r>
              <a:rPr kumimoji="1" lang="en-US" altLang="zh-TW" sz="2800" dirty="0">
                <a:solidFill>
                  <a:schemeClr val="tx1"/>
                </a:solidFill>
                <a:latin typeface="LM Roman 10" pitchFamily="2" charset="0"/>
                <a:ea typeface="DFKai-SB" panose="03000509000000000000" pitchFamily="49" charset="-120"/>
                <a:cs typeface="DFKai-SB" panose="03000509000000000000" pitchFamily="49" charset="-120"/>
              </a:rPr>
              <a:t>	 Indeed, we can utilize MCMC to predict multiple parameters for this experiment. The simulation results closely approximate the actual results with small errors. However, due to the similar values of the spring constants for the three springs, it is challenging to determine their relative magnitudes accurately. In the MCMC simulation results, we observe a distribution with a higher density in the posterior distribution plot, indicating the effectiveness of this method.</a:t>
            </a:r>
          </a:p>
        </p:txBody>
      </p:sp>
      <p:pic>
        <p:nvPicPr>
          <p:cNvPr id="10" name="圖片 9">
            <a:extLst>
              <a:ext uri="{FF2B5EF4-FFF2-40B4-BE49-F238E27FC236}">
                <a16:creationId xmlns:a16="http://schemas.microsoft.com/office/drawing/2014/main" id="{32429456-BCC0-A75B-0BCC-887EFDE12019}"/>
              </a:ext>
            </a:extLst>
          </p:cNvPr>
          <p:cNvPicPr>
            <a:picLocks noChangeAspect="1"/>
          </p:cNvPicPr>
          <p:nvPr/>
        </p:nvPicPr>
        <p:blipFill>
          <a:blip r:embed="rId24"/>
          <a:stretch>
            <a:fillRect/>
          </a:stretch>
        </p:blipFill>
        <p:spPr>
          <a:xfrm>
            <a:off x="26088258" y="40741949"/>
            <a:ext cx="1969384" cy="1969384"/>
          </a:xfrm>
          <a:prstGeom prst="rect">
            <a:avLst/>
          </a:prstGeom>
        </p:spPr>
      </p:pic>
      <p:pic>
        <p:nvPicPr>
          <p:cNvPr id="12" name="圖片 11">
            <a:extLst>
              <a:ext uri="{FF2B5EF4-FFF2-40B4-BE49-F238E27FC236}">
                <a16:creationId xmlns:a16="http://schemas.microsoft.com/office/drawing/2014/main" id="{F4BE0AAA-2BF6-C02C-ADE7-CA174F8F5D60}"/>
              </a:ext>
            </a:extLst>
          </p:cNvPr>
          <p:cNvPicPr>
            <a:picLocks noChangeAspect="1"/>
          </p:cNvPicPr>
          <p:nvPr/>
        </p:nvPicPr>
        <p:blipFill>
          <a:blip r:embed="rId25"/>
          <a:stretch>
            <a:fillRect/>
          </a:stretch>
        </p:blipFill>
        <p:spPr>
          <a:xfrm>
            <a:off x="19274708" y="18829312"/>
            <a:ext cx="6769100" cy="1231900"/>
          </a:xfrm>
          <a:prstGeom prst="rect">
            <a:avLst/>
          </a:prstGeom>
        </p:spPr>
      </p:pic>
    </p:spTree>
    <p:extLst>
      <p:ext uri="{BB962C8B-B14F-4D97-AF65-F5344CB8AC3E}">
        <p14:creationId xmlns:p14="http://schemas.microsoft.com/office/powerpoint/2010/main" val="3914793339"/>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618</TotalTime>
  <Words>1018</Words>
  <Application>Microsoft Macintosh PowerPoint</Application>
  <PresentationFormat>自訂</PresentationFormat>
  <Paragraphs>86</Paragraphs>
  <Slides>1</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vt:i4>
      </vt:variant>
    </vt:vector>
  </HeadingPairs>
  <TitlesOfParts>
    <vt:vector size="6" baseType="lpstr">
      <vt:lpstr>Calibri Light</vt:lpstr>
      <vt:lpstr>LM Roman 10</vt:lpstr>
      <vt:lpstr>Arial</vt:lpstr>
      <vt:lpstr>Calibri</vt:lpstr>
      <vt:lpstr>Office 佈景主題</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長茂 楊</dc:creator>
  <cp:lastModifiedBy>長茂 楊</cp:lastModifiedBy>
  <cp:revision>35</cp:revision>
  <dcterms:created xsi:type="dcterms:W3CDTF">2023-06-11T22:37:40Z</dcterms:created>
  <dcterms:modified xsi:type="dcterms:W3CDTF">2023-06-13T06:09:51Z</dcterms:modified>
</cp:coreProperties>
</file>